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14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5587"/>
            <a:ext cx="4968552" cy="1035546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rgbClr val="008E40"/>
                </a:solidFill>
                <a:cs typeface="Aparajita" pitchFamily="34" charset="0"/>
              </a:rPr>
              <a:t>МАРКЕТИНГ ТА БРЕНДИНГ ТЕРИТОРІЙ</a:t>
            </a:r>
            <a:endParaRPr lang="uk-UA" sz="3200" u="sng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0" name="Picture 2" descr="Esempi interessanti di Marketing Territoriale da cui prendere spu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29" y="3496948"/>
            <a:ext cx="6771942" cy="30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Брэнд: сущность и значение | Знания, мысли, новости — radnews.ru">
            <a:extLst>
              <a:ext uri="{FF2B5EF4-FFF2-40B4-BE49-F238E27FC236}">
                <a16:creationId xmlns:a16="http://schemas.microsoft.com/office/drawing/2014/main" id="{FD9ED11F-EE5D-978F-1347-FB5A56ED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21" y="355526"/>
            <a:ext cx="3356379" cy="29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9" name="Picture 2" descr="Ніфатова Олена Михайлівна">
            <a:extLst>
              <a:ext uri="{FF2B5EF4-FFF2-40B4-BE49-F238E27FC236}">
                <a16:creationId xmlns:a16="http://schemas.microsoft.com/office/drawing/2014/main" id="{4BABF43B-1640-40E9-A9DE-9BCD1819C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5969"/>
          <a:stretch/>
        </p:blipFill>
        <p:spPr bwMode="auto">
          <a:xfrm>
            <a:off x="5436096" y="538090"/>
            <a:ext cx="3240360" cy="46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5B3764A-D823-4D7F-9497-A102F2D83162}"/>
              </a:ext>
            </a:extLst>
          </p:cNvPr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Доктор економічних наук, професор кафедри маркетингу та логістики</a:t>
            </a:r>
            <a:r>
              <a:rPr lang="uk-UA" sz="2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Ніфатова Олена Михайлівна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CEB9F-9E5A-4F99-BB17-B103DFCEFA08}"/>
              </a:ext>
            </a:extLst>
          </p:cNvPr>
          <p:cNvSpPr txBox="1"/>
          <p:nvPr/>
        </p:nvSpPr>
        <p:spPr>
          <a:xfrm>
            <a:off x="2141984" y="6048366"/>
            <a:ext cx="675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https://</a:t>
            </a:r>
            <a:r>
              <a:rPr lang="ru-RU" b="1" dirty="0" err="1">
                <a:solidFill>
                  <a:srgbClr val="0000FF"/>
                </a:solidFill>
              </a:rPr>
              <a:t>eim.snau.edu.ua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kafedri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marketingu-ta-logistiki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sklad-kafedri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nifatova-olena-mixajlivka</a:t>
            </a:r>
            <a:r>
              <a:rPr lang="ru-RU" b="1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7414" y="116632"/>
            <a:ext cx="5854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формування у здобувачів освітньо-наукового рівня (доктор філософії) системних теоретичних знань і практичних навичок щодо використання маркетингового підходу в системі управління соціально-економічним розвитком територій та особливостей їх брендингу</a:t>
            </a:r>
            <a:endParaRPr lang="uk-UA" dirty="0">
              <a:latin typeface="Segoe Script" panose="030B0504020000000003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265" y="3351716"/>
            <a:ext cx="56166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набуття теоретичних знань у процесі</a:t>
            </a:r>
            <a:r>
              <a:rPr lang="uk-UA" sz="18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дослідження сутності та специфіки муніципального маркетингу, маркетингових завдань та виконання відповідних функцій брендингу територій; виховання здатності до творчого пошуку навиків і резервів удосконалення територіального маркетингу та формування стратегій брендингу територій.</a:t>
            </a:r>
            <a:endParaRPr lang="uk-UA" dirty="0">
              <a:latin typeface="Segoe Script" panose="030B0504020000000003" pitchFamily="66" charset="0"/>
              <a:cs typeface="Arial" pitchFamily="34" charset="0"/>
            </a:endParaRPr>
          </a:p>
        </p:txBody>
      </p:sp>
      <p:pic>
        <p:nvPicPr>
          <p:cNvPr id="1028" name="Picture 4" descr="Marketing territoriale: uno strumento per ripartire - Heral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" y="37238"/>
            <a:ext cx="3245417" cy="20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keting Territori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37" y="3140968"/>
            <a:ext cx="235545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Торговая марка VS Бренд. Что такое бренд, и чем он отличается от торговой  марки?">
            <a:extLst>
              <a:ext uri="{FF2B5EF4-FFF2-40B4-BE49-F238E27FC236}">
                <a16:creationId xmlns:a16="http://schemas.microsoft.com/office/drawing/2014/main" id="{723038CB-6E63-48E1-7A4F-CAF7780A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37" y="4725144"/>
            <a:ext cx="2577543" cy="20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</a:p>
        </p:txBody>
      </p:sp>
      <p:pic>
        <p:nvPicPr>
          <p:cNvPr id="3078" name="Picture 6" descr="Marketing Territoriale - Well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4" y="2135520"/>
            <a:ext cx="2263706" cy="12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42581" y="1057284"/>
            <a:ext cx="229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Segoe Script" pitchFamily="34" charset="0"/>
              </a:rPr>
              <a:t>Як формуються маркетингові стратегії </a:t>
            </a:r>
            <a:r>
              <a:rPr lang="uk-UA" sz="1600" b="1" dirty="0">
                <a:solidFill>
                  <a:srgbClr val="00B0F0"/>
                </a:solidFill>
                <a:latin typeface="Segoe Script" pitchFamily="34" charset="0"/>
              </a:rPr>
              <a:t>управління розвитком територій?</a:t>
            </a:r>
          </a:p>
        </p:txBody>
      </p:sp>
      <p:pic>
        <p:nvPicPr>
          <p:cNvPr id="3088" name="Picture 16" descr="Логотип СНАУ – Сумський національний аграрний уні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65" y="3495789"/>
            <a:ext cx="1308221" cy="16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0836" y="1034981"/>
            <a:ext cx="257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Яка роль он-лайн мап в просуванні бренду?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49137" y="2957180"/>
            <a:ext cx="2290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7030A0"/>
                </a:solidFill>
                <a:latin typeface="Segoe Script" pitchFamily="34" charset="0"/>
              </a:rPr>
              <a:t>З чого складається маркетинг-</a:t>
            </a:r>
            <a:r>
              <a:rPr lang="uk-UA" sz="1600" b="1" dirty="0" err="1">
                <a:solidFill>
                  <a:srgbClr val="7030A0"/>
                </a:solidFill>
                <a:latin typeface="Segoe Script" pitchFamily="34" charset="0"/>
              </a:rPr>
              <a:t>мікс</a:t>
            </a:r>
            <a:r>
              <a:rPr lang="uk-UA" sz="1600" b="1" dirty="0">
                <a:solidFill>
                  <a:srgbClr val="7030A0"/>
                </a:solidFill>
                <a:latin typeface="Segoe Script" pitchFamily="34" charset="0"/>
              </a:rPr>
              <a:t> територій?</a:t>
            </a:r>
          </a:p>
        </p:txBody>
      </p:sp>
      <p:pic>
        <p:nvPicPr>
          <p:cNvPr id="3092" name="Picture 20" descr="Выходя на рынок смешивание, цена продвижения места продукта Иллюстрация  штока - иллюстрации насчитывающей : 353570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3"/>
          <a:stretch/>
        </p:blipFill>
        <p:spPr bwMode="auto">
          <a:xfrm>
            <a:off x="6339127" y="4231056"/>
            <a:ext cx="2644581" cy="26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Сумы получили логотип и бренд города | Данкор онлайн | Сумской  информационный портал: все новости Сумщи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02" y="5309304"/>
            <a:ext cx="2102834" cy="14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В Сумах проходит презентация стратегии развития и логотипа города  (трансляция) | Данкор онлайн | Сумской информационный портал: все новости  Сумщин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6" y="4772623"/>
            <a:ext cx="2665983" cy="19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6198" y="2775855"/>
            <a:ext cx="237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Що таке </a:t>
            </a:r>
            <a:r>
              <a:rPr lang="uk-UA" b="1" dirty="0" err="1">
                <a:solidFill>
                  <a:srgbClr val="00B050"/>
                </a:solidFill>
                <a:latin typeface="Segoe Script" pitchFamily="34" charset="0"/>
              </a:rPr>
              <a:t>брендбук</a:t>
            </a:r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4328" y="3565044"/>
            <a:ext cx="330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Що таке конкурентні переваги територіальної одиниці? </a:t>
            </a: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785266" y="832748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Пи*деть - не мешки ворочать! - Логотип города Сум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78925" y="963237"/>
            <a:ext cx="2105244" cy="25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691" y="1196752"/>
            <a:ext cx="5941647" cy="530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9100" algn="just"/>
            <a:r>
              <a:rPr lang="ru-RU" sz="2000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Суть і значення маркетингу у соціально-економічному розвитку територій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19100" algn="just"/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2.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Характеристика та комплекс інструментів маркетингу територій. </a:t>
            </a:r>
            <a:endParaRPr lang="ru-RU" sz="18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/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3.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Сегментація ринку, позиціонування й диференціація територій. </a:t>
            </a:r>
            <a:endParaRPr lang="ru-RU" sz="18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4.</a:t>
            </a:r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Організація та управління територіальним маркетингом.</a:t>
            </a:r>
            <a:endParaRPr lang="ru-RU" sz="1800" dirty="0">
              <a:effectLst/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5.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 країни, регіонів, міст та туристичних територій</a:t>
            </a:r>
            <a:r>
              <a:rPr lang="en-US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6.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Брендинг територій: цілі, завдання, підходи до формування.</a:t>
            </a: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7.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 Стратегії сучасного брендингу територій.</a:t>
            </a:r>
            <a:endParaRPr lang="uk-UA" sz="2000" b="1" dirty="0">
              <a:latin typeface="Segoe Script" panose="030B0504020000000003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" name="Picture 12" descr="Брендинг – что это такое и зачем он нужен?">
            <a:extLst>
              <a:ext uri="{FF2B5EF4-FFF2-40B4-BE49-F238E27FC236}">
                <a16:creationId xmlns:a16="http://schemas.microsoft.com/office/drawing/2014/main" id="{3B5A6CA6-417D-EC92-EA49-4008A7CA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81" y="3700096"/>
            <a:ext cx="2499428" cy="2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242</Words>
  <Application>Microsoft Office PowerPoint</Application>
  <PresentationFormat>Екран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Script</vt:lpstr>
      <vt:lpstr>Times New Roman</vt:lpstr>
      <vt:lpstr>Тема Office</vt:lpstr>
      <vt:lpstr>МАРКЕТИНГ ТА БРЕНДИНГ ТЕРИТОРІЙ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Наталия Макаренко</cp:lastModifiedBy>
  <cp:revision>54</cp:revision>
  <dcterms:created xsi:type="dcterms:W3CDTF">2021-04-17T15:25:28Z</dcterms:created>
  <dcterms:modified xsi:type="dcterms:W3CDTF">2025-02-12T11:57:49Z</dcterms:modified>
</cp:coreProperties>
</file>