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8E40"/>
                </a:solidFill>
                <a:cs typeface="Aparajita" pitchFamily="34" charset="0"/>
              </a:rPr>
              <a:t>ЕФЕКТИВНІСТЬ </a:t>
            </a:r>
            <a:r>
              <a:rPr lang="ru-RU" sz="3200" b="1" dirty="0">
                <a:solidFill>
                  <a:srgbClr val="008E40"/>
                </a:solidFill>
                <a:cs typeface="Aparajita" pitchFamily="34" charset="0"/>
              </a:rPr>
              <a:t>МАРКЕТИНГОВИХ СИСТЕМ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ow to Enter the B2B Market and Succeed » Technology Lounge">
            <a:extLst>
              <a:ext uri="{FF2B5EF4-FFF2-40B4-BE49-F238E27FC236}">
                <a16:creationId xmlns:a16="http://schemas.microsoft.com/office/drawing/2014/main" id="{5AAD4D0B-22CC-1C81-83C5-A3C336A4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60" y="1071773"/>
            <a:ext cx="6912768" cy="40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професор, завідувач кафедри маркетингу та логістики</a:t>
            </a:r>
            <a:r>
              <a:rPr lang="uk-UA" sz="2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Макаренко Наталія Олексіївна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1026" name="Picture 2" descr="Макаренко Наталія Олексіївна">
            <a:extLst>
              <a:ext uri="{FF2B5EF4-FFF2-40B4-BE49-F238E27FC236}">
                <a16:creationId xmlns:a16="http://schemas.microsoft.com/office/drawing/2014/main" id="{3FAD64C5-E12E-7BEF-A98B-1BE39CAA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8906"/>
            <a:ext cx="3168352" cy="47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E8B5D-7D54-9881-27AA-1C99116EB400}"/>
              </a:ext>
            </a:extLst>
          </p:cNvPr>
          <p:cNvSpPr txBox="1"/>
          <p:nvPr/>
        </p:nvSpPr>
        <p:spPr>
          <a:xfrm>
            <a:off x="2267744" y="5961690"/>
            <a:ext cx="648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</a:t>
            </a:r>
            <a:r>
              <a:rPr lang="ru-RU" b="1" dirty="0" err="1">
                <a:solidFill>
                  <a:srgbClr val="0000FF"/>
                </a:solidFill>
              </a:rPr>
              <a:t>eim.snau.edu.ua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marketingu-ta-logistiki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sklad-kafedri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makarenko-nataliya-oleksi%d1%97vna</a:t>
            </a:r>
            <a:r>
              <a:rPr lang="ru-RU" b="1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66382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>
              <a:latin typeface="Segoe Script" pitchFamily="34" charset="0"/>
            </a:endParaRPr>
          </a:p>
          <a:p>
            <a:pPr algn="ctr"/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формування у здобувачів освітньо-наукового рівня (доктор філософії) системних теоретичних знань і практичних навичок 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щодо науково-теоретичних основ, методологічних й організаційних положень маркетингових систем, удосконалення прийняття маркетингових рішень у кризових ситуаціях, підготовка професійних діячів ринку для прийняття кваліфікованих рішень щодо підвищення ефективності маркетингових систем</a:t>
            </a:r>
            <a:endParaRPr lang="uk-UA" sz="2000" dirty="0"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442203"/>
            <a:ext cx="59766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вивчення сутності і особливостей маркетингових систем, прийняття рішень щодо забезпечення їх ефективності</a:t>
            </a:r>
            <a:endParaRPr lang="uk-UA" dirty="0">
              <a:latin typeface="Segoe Script" panose="030B0504020000000003" pitchFamily="66" charset="0"/>
              <a:cs typeface="Arial" pitchFamily="34" charset="0"/>
            </a:endParaRPr>
          </a:p>
        </p:txBody>
      </p:sp>
      <p:pic>
        <p:nvPicPr>
          <p:cNvPr id="2054" name="Picture 6" descr="32 идеи контента для соцсетей - Веб-студия «UNIPROMO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680"/>
            <a:ext cx="3037835" cy="29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5 кроків для створення власного бізнесу - ПОГЛЯД">
            <a:extLst>
              <a:ext uri="{FF2B5EF4-FFF2-40B4-BE49-F238E27FC236}">
                <a16:creationId xmlns:a16="http://schemas.microsoft.com/office/drawing/2014/main" id="{AF4188E0-481A-C10F-CC93-DFABC0FA3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0992" r="15634" b="6951"/>
          <a:stretch/>
        </p:blipFill>
        <p:spPr bwMode="auto">
          <a:xfrm>
            <a:off x="6195411" y="4210188"/>
            <a:ext cx="2769077" cy="24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Управління маркетингом в системі 1C:Підприємство C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53" y="1951892"/>
            <a:ext cx="2672479" cy="1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9571" y="870402"/>
            <a:ext cx="229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sz="1600" b="1" dirty="0">
                <a:solidFill>
                  <a:srgbClr val="00B0F0"/>
                </a:solidFill>
                <a:latin typeface="Segoe Script" pitchFamily="34" charset="0"/>
              </a:rPr>
              <a:t>сформувати ефективну маркетингову систему?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0468" y="642200"/>
            <a:ext cx="3176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В чому особливості функціонування сучасних маркетингових систем?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97641" y="2866862"/>
            <a:ext cx="3625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Segoe Script" pitchFamily="34" charset="0"/>
              </a:rPr>
              <a:t>Які моделі ефективної роботи маркетингових систем 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25939" y="3749710"/>
            <a:ext cx="2853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Як правильно обрати оптимальну маркетингову систему?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9986" y="3888210"/>
            <a:ext cx="237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Як оцінити ефективність маркетингових систем? </a:t>
            </a: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ial an International Number » Prank Call P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" y="1981029"/>
            <a:ext cx="2045681" cy="20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Як визначити свою цільову аудиторію? Особливості аналізу Ц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 b="9547"/>
          <a:stretch/>
        </p:blipFill>
        <p:spPr bwMode="auto">
          <a:xfrm>
            <a:off x="6420422" y="5301208"/>
            <a:ext cx="2664505" cy="14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вой гость, Маркетинг на Restoranoff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" y="5007591"/>
            <a:ext cx="2761834" cy="16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аркетингова стратегія: що це та як її розробити - Wezom">
            <a:extLst>
              <a:ext uri="{FF2B5EF4-FFF2-40B4-BE49-F238E27FC236}">
                <a16:creationId xmlns:a16="http://schemas.microsoft.com/office/drawing/2014/main" id="{33E075D8-3755-63E7-E30F-540E95235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6504" r="10492" b="4711"/>
          <a:stretch/>
        </p:blipFill>
        <p:spPr bwMode="auto">
          <a:xfrm>
            <a:off x="2961078" y="4032239"/>
            <a:ext cx="3298555" cy="23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ирамида потребностей а маслоу включает. Уровни основных человеческих  потребностей по А.Масл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203848" cy="26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161" y="1268760"/>
            <a:ext cx="5704207" cy="5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 algn="just"/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1. 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Сутність і значення маркетингових систем у соціально-економічному розвитку суспільства</a:t>
            </a:r>
          </a:p>
          <a:p>
            <a:pPr indent="419100" algn="just"/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2.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Методологічні основи формування маркетингових систем.</a:t>
            </a:r>
          </a:p>
          <a:p>
            <a:pPr indent="419100" algn="just"/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3.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Принципи організації ефективних маркетингових систем. </a:t>
            </a:r>
          </a:p>
          <a:p>
            <a:pPr indent="419100" algn="just"/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4.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функціонування сучасних маркетингових систем.</a:t>
            </a:r>
            <a:endParaRPr lang="ru-RU" sz="1800" dirty="0">
              <a:effectLst/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5.</a:t>
            </a:r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 ефективної роботи маркетингових систем.</a:t>
            </a:r>
            <a:endParaRPr lang="ru-RU" dirty="0"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6. 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Аналіз і оцінка рівня ефективності маркетингових систем</a:t>
            </a:r>
            <a:endParaRPr lang="uk-UA" dirty="0">
              <a:latin typeface="Segoe Script" panose="030B0504020000000003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220</Words>
  <Application>Microsoft Office PowerPoint</Application>
  <PresentationFormat>Екран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Aparajita</vt:lpstr>
      <vt:lpstr>Arial</vt:lpstr>
      <vt:lpstr>Calibri</vt:lpstr>
      <vt:lpstr>Segoe Script</vt:lpstr>
      <vt:lpstr>Тема Office</vt:lpstr>
      <vt:lpstr>ЕФЕКТИВНІСТЬ МАРКЕТИНГОВИХ СИСТЕМ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Nataliia Makarenko</cp:lastModifiedBy>
  <cp:revision>66</cp:revision>
  <dcterms:created xsi:type="dcterms:W3CDTF">2021-04-17T15:25:28Z</dcterms:created>
  <dcterms:modified xsi:type="dcterms:W3CDTF">2024-02-08T21:38:20Z</dcterms:modified>
</cp:coreProperties>
</file>