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86" r:id="rId2"/>
    <p:sldId id="263" r:id="rId3"/>
    <p:sldId id="277" r:id="rId4"/>
    <p:sldId id="276" r:id="rId5"/>
    <p:sldId id="257" r:id="rId6"/>
    <p:sldId id="258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6" r:id="rId16"/>
    <p:sldId id="264" r:id="rId17"/>
    <p:sldId id="265" r:id="rId18"/>
    <p:sldId id="262" r:id="rId19"/>
    <p:sldId id="259" r:id="rId20"/>
    <p:sldId id="261" r:id="rId21"/>
    <p:sldId id="27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7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16651-53C2-4954-8373-C2F8D4BB683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FFF48C5A-1C3D-491C-9F3C-AD340FC324F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5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+mn-lt"/>
            </a:rPr>
            <a:t>Принципи</a:t>
          </a:r>
          <a:endParaRPr kumimoji="0" lang="ru-RU" altLang="uk-UA" sz="1500" b="1" i="0" u="none" strike="noStrike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+mn-lt"/>
          </a:endParaRPr>
        </a:p>
      </dgm:t>
    </dgm:pt>
    <dgm:pt modelId="{A3B20B90-B255-403B-95F2-4D09C81578D4}" type="parTrans" cxnId="{A47A338C-9D71-4A25-A010-8F83BF84A9F0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B342E3E1-9ACC-449F-9B98-EA32A3910BB2}" type="sibTrans" cxnId="{A47A338C-9D71-4A25-A010-8F83BF84A9F0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490D81AF-A19E-4D29-82A9-7122DEC2226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500" b="1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Довіра</a:t>
          </a:r>
          <a:endParaRPr kumimoji="0" lang="uk-UA" altLang="uk-UA" sz="1500" b="1" i="0" u="none" strike="noStrike" cap="none" normalizeH="0" baseline="0" noProof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gm:t>
    </dgm:pt>
    <dgm:pt modelId="{7D7BB859-3B1A-472D-939F-A33FA6634857}" type="parTrans" cxnId="{641EEB5D-6C1D-4F20-A48C-656F16A3F125}">
      <dgm:prSet custT="1"/>
      <dgm:spPr/>
      <dgm:t>
        <a:bodyPr/>
        <a:lstStyle/>
        <a:p>
          <a:endParaRPr lang="uk-UA" sz="1500">
            <a:latin typeface="+mn-lt"/>
          </a:endParaRPr>
        </a:p>
      </dgm:t>
    </dgm:pt>
    <dgm:pt modelId="{E2802941-8960-4E56-ABAE-9E70CD818204}" type="sibTrans" cxnId="{641EEB5D-6C1D-4F20-A48C-656F16A3F125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EDE7852C-D0EC-408A-8718-046563ACE34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endParaRPr kumimoji="0" lang="ru-RU" altLang="uk-UA" sz="15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500" b="1" i="0" u="none" strike="noStrike" cap="none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Відпові</a:t>
          </a:r>
          <a:r>
            <a:rPr kumimoji="0" lang="uk-UA" altLang="uk-UA" sz="1500" b="1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ru-RU" altLang="uk-UA" sz="15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дальність</a:t>
          </a:r>
          <a:endParaRPr kumimoji="0" lang="ru-RU" altLang="uk-UA" sz="15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15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gm:t>
    </dgm:pt>
    <dgm:pt modelId="{56310E43-9610-4B50-926C-26AE46D4EFEF}" type="parTrans" cxnId="{E4CC723A-890B-482C-B478-3DD73F6997EF}">
      <dgm:prSet custT="1"/>
      <dgm:spPr/>
      <dgm:t>
        <a:bodyPr/>
        <a:lstStyle/>
        <a:p>
          <a:endParaRPr lang="uk-UA" sz="1500">
            <a:latin typeface="+mn-lt"/>
          </a:endParaRPr>
        </a:p>
      </dgm:t>
    </dgm:pt>
    <dgm:pt modelId="{CC607EA8-0A2C-4557-B667-CA76928CC57A}" type="sibTrans" cxnId="{E4CC723A-890B-482C-B478-3DD73F6997EF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131D3E71-A079-45CA-A700-67B6C1B85FC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endParaRPr kumimoji="0" lang="uk-UA" altLang="uk-UA" sz="15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Повага </a:t>
          </a:r>
          <a:endParaRPr kumimoji="0" lang="en-US" altLang="uk-UA" sz="15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15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gm:t>
    </dgm:pt>
    <dgm:pt modelId="{A5DB34A3-61F0-4898-A910-F9EBF6E7008B}" type="parTrans" cxnId="{46C687AB-336F-4CD4-8B85-4029FB851AF0}">
      <dgm:prSet custT="1"/>
      <dgm:spPr/>
      <dgm:t>
        <a:bodyPr/>
        <a:lstStyle/>
        <a:p>
          <a:endParaRPr lang="uk-UA" sz="1500">
            <a:latin typeface="+mn-lt"/>
          </a:endParaRPr>
        </a:p>
      </dgm:t>
    </dgm:pt>
    <dgm:pt modelId="{C0CD3228-119E-43FC-BC45-672BCD8D27A5}" type="sibTrans" cxnId="{46C687AB-336F-4CD4-8B85-4029FB851AF0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1FF44E5F-EF98-47D5-8FFA-4CEED2E0F44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Справедливість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(о</a:t>
          </a:r>
          <a:r>
            <a:rPr kumimoji="0" lang="uk-UA" alt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б</a:t>
          </a:r>
          <a:r>
            <a:rPr kumimoji="0" lang="en-US" alt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’</a:t>
          </a:r>
          <a:r>
            <a:rPr kumimoji="0" lang="uk-UA" altLang="uk-UA" sz="1400" b="1" i="0" u="none" strike="noStrike" cap="none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єктивність</a:t>
          </a:r>
          <a:r>
            <a:rPr kumimoji="0" lang="uk-UA" alt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 </a:t>
          </a:r>
          <a:r>
            <a:rPr kumimoji="0" lang="uk-UA" alt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)</a:t>
          </a:r>
          <a:endParaRPr kumimoji="0" lang="ru-RU" altLang="uk-UA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gm:t>
    </dgm:pt>
    <dgm:pt modelId="{356F084A-F3EA-4100-B078-E7DB0A352F44}" type="parTrans" cxnId="{1DF618AA-0E7E-42A4-8559-4A1C9515E9A5}">
      <dgm:prSet custT="1"/>
      <dgm:spPr/>
      <dgm:t>
        <a:bodyPr/>
        <a:lstStyle/>
        <a:p>
          <a:endParaRPr lang="uk-UA" sz="1500">
            <a:latin typeface="+mn-lt"/>
          </a:endParaRPr>
        </a:p>
      </dgm:t>
    </dgm:pt>
    <dgm:pt modelId="{75398504-A3EB-4B22-9855-134374AABD8E}" type="sibTrans" cxnId="{1DF618AA-0E7E-42A4-8559-4A1C9515E9A5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06C332D7-AD3E-4B20-A9BF-989316149C6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Сміливість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( </a:t>
          </a:r>
          <a:r>
            <a:rPr kumimoji="0" lang="uk-UA" altLang="uk-UA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П</a:t>
          </a:r>
          <a:r>
            <a:rPr kumimoji="0" lang="uk-UA" alt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ринциповість</a:t>
          </a:r>
          <a:r>
            <a:rPr kumimoji="0" lang="uk-UA" alt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)</a:t>
          </a:r>
          <a:endParaRPr kumimoji="0" lang="en-US" altLang="uk-UA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15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gm:t>
    </dgm:pt>
    <dgm:pt modelId="{3091A531-6B53-48E0-B118-D61384C2A1AE}" type="parTrans" cxnId="{7652C7B8-EA0C-405C-ADB5-430495FEDABF}">
      <dgm:prSet custT="1"/>
      <dgm:spPr/>
      <dgm:t>
        <a:bodyPr/>
        <a:lstStyle/>
        <a:p>
          <a:endParaRPr lang="uk-UA" sz="1500">
            <a:latin typeface="+mn-lt"/>
          </a:endParaRPr>
        </a:p>
      </dgm:t>
    </dgm:pt>
    <dgm:pt modelId="{68839F9D-20BB-4FDA-B2F0-4BBA57B257F4}" type="sibTrans" cxnId="{7652C7B8-EA0C-405C-ADB5-430495FEDABF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031BF615-05FF-49E9-A1C9-68CC6DE4C19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500" b="1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Чесність</a:t>
          </a:r>
          <a:endParaRPr kumimoji="0" lang="uk-UA" altLang="uk-UA" sz="1500" b="1" i="0" u="none" strike="noStrike" cap="none" normalizeH="0" baseline="0" noProof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gm:t>
    </dgm:pt>
    <dgm:pt modelId="{AE00DEC8-A19B-46E4-9280-9F1ABDE765C2}" type="parTrans" cxnId="{C1D2879C-6AC9-483F-9221-96A88903CA14}">
      <dgm:prSet custT="1"/>
      <dgm:spPr/>
      <dgm:t>
        <a:bodyPr/>
        <a:lstStyle/>
        <a:p>
          <a:endParaRPr lang="uk-UA" sz="1500">
            <a:latin typeface="+mn-lt"/>
          </a:endParaRPr>
        </a:p>
      </dgm:t>
    </dgm:pt>
    <dgm:pt modelId="{45D10EB4-9FFA-439C-904D-1D00276467B2}" type="sibTrans" cxnId="{C1D2879C-6AC9-483F-9221-96A88903CA14}">
      <dgm:prSet/>
      <dgm:spPr/>
      <dgm:t>
        <a:bodyPr/>
        <a:lstStyle/>
        <a:p>
          <a:endParaRPr lang="uk-UA" sz="1500">
            <a:latin typeface="+mn-lt"/>
          </a:endParaRPr>
        </a:p>
      </dgm:t>
    </dgm:pt>
    <dgm:pt modelId="{924413D1-836B-4F70-B8F3-7A4A6D882EE5}" type="pres">
      <dgm:prSet presAssocID="{B3416651-53C2-4954-8373-C2F8D4BB683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8CB6FCD-2E9C-4798-B669-D5DC68A68059}" type="pres">
      <dgm:prSet presAssocID="{FFF48C5A-1C3D-491C-9F3C-AD340FC324F3}" presName="centerShape" presStyleLbl="node0" presStyleIdx="0" presStyleCnt="1" custScaleX="111438"/>
      <dgm:spPr/>
      <dgm:t>
        <a:bodyPr/>
        <a:lstStyle/>
        <a:p>
          <a:endParaRPr lang="uk-UA"/>
        </a:p>
      </dgm:t>
    </dgm:pt>
    <dgm:pt modelId="{22CBCF35-DB1E-4FC6-A620-7FA1914A6BFE}" type="pres">
      <dgm:prSet presAssocID="{7D7BB859-3B1A-472D-939F-A33FA6634857}" presName="Name9" presStyleLbl="parChTrans1D2" presStyleIdx="0" presStyleCnt="6"/>
      <dgm:spPr/>
      <dgm:t>
        <a:bodyPr/>
        <a:lstStyle/>
        <a:p>
          <a:endParaRPr lang="uk-UA"/>
        </a:p>
      </dgm:t>
    </dgm:pt>
    <dgm:pt modelId="{075417C1-3B74-4E54-9A35-4E99E1924485}" type="pres">
      <dgm:prSet presAssocID="{7D7BB859-3B1A-472D-939F-A33FA6634857}" presName="connTx" presStyleLbl="parChTrans1D2" presStyleIdx="0" presStyleCnt="6"/>
      <dgm:spPr/>
      <dgm:t>
        <a:bodyPr/>
        <a:lstStyle/>
        <a:p>
          <a:endParaRPr lang="uk-UA"/>
        </a:p>
      </dgm:t>
    </dgm:pt>
    <dgm:pt modelId="{E2C743E3-30D6-400D-A49B-A95EE57EB822}" type="pres">
      <dgm:prSet presAssocID="{490D81AF-A19E-4D29-82A9-7122DEC22266}" presName="node" presStyleLbl="node1" presStyleIdx="0" presStyleCnt="6" custScaleX="1558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0ECD2C-6D0D-40C5-9D19-355C25B1AFAF}" type="pres">
      <dgm:prSet presAssocID="{56310E43-9610-4B50-926C-26AE46D4EFEF}" presName="Name9" presStyleLbl="parChTrans1D2" presStyleIdx="1" presStyleCnt="6"/>
      <dgm:spPr/>
      <dgm:t>
        <a:bodyPr/>
        <a:lstStyle/>
        <a:p>
          <a:endParaRPr lang="uk-UA"/>
        </a:p>
      </dgm:t>
    </dgm:pt>
    <dgm:pt modelId="{CF7182AF-EE96-4682-9AE0-7F7FD02DB238}" type="pres">
      <dgm:prSet presAssocID="{56310E43-9610-4B50-926C-26AE46D4EFEF}" presName="connTx" presStyleLbl="parChTrans1D2" presStyleIdx="1" presStyleCnt="6"/>
      <dgm:spPr/>
      <dgm:t>
        <a:bodyPr/>
        <a:lstStyle/>
        <a:p>
          <a:endParaRPr lang="uk-UA"/>
        </a:p>
      </dgm:t>
    </dgm:pt>
    <dgm:pt modelId="{3C033436-F814-4A40-BAF0-07CF77FA54CC}" type="pres">
      <dgm:prSet presAssocID="{EDE7852C-D0EC-408A-8718-046563ACE34B}" presName="node" presStyleLbl="node1" presStyleIdx="1" presStyleCnt="6" custScaleX="14410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67641F-21EB-49F2-BAFD-686503621BFE}" type="pres">
      <dgm:prSet presAssocID="{A5DB34A3-61F0-4898-A910-F9EBF6E7008B}" presName="Name9" presStyleLbl="parChTrans1D2" presStyleIdx="2" presStyleCnt="6"/>
      <dgm:spPr/>
      <dgm:t>
        <a:bodyPr/>
        <a:lstStyle/>
        <a:p>
          <a:endParaRPr lang="uk-UA"/>
        </a:p>
      </dgm:t>
    </dgm:pt>
    <dgm:pt modelId="{395C3844-8BDE-4F1A-9EE2-95EAD0A9C89D}" type="pres">
      <dgm:prSet presAssocID="{A5DB34A3-61F0-4898-A910-F9EBF6E7008B}" presName="connTx" presStyleLbl="parChTrans1D2" presStyleIdx="2" presStyleCnt="6"/>
      <dgm:spPr/>
      <dgm:t>
        <a:bodyPr/>
        <a:lstStyle/>
        <a:p>
          <a:endParaRPr lang="uk-UA"/>
        </a:p>
      </dgm:t>
    </dgm:pt>
    <dgm:pt modelId="{E7ADBDA7-59E3-4021-8196-AD7DF53FF611}" type="pres">
      <dgm:prSet presAssocID="{131D3E71-A079-45CA-A700-67B6C1B85FC4}" presName="node" presStyleLbl="node1" presStyleIdx="2" presStyleCnt="6" custScaleX="17657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D48A5A-264A-4ECB-B070-78A6F8B7759D}" type="pres">
      <dgm:prSet presAssocID="{356F084A-F3EA-4100-B078-E7DB0A352F44}" presName="Name9" presStyleLbl="parChTrans1D2" presStyleIdx="3" presStyleCnt="6"/>
      <dgm:spPr/>
      <dgm:t>
        <a:bodyPr/>
        <a:lstStyle/>
        <a:p>
          <a:endParaRPr lang="uk-UA"/>
        </a:p>
      </dgm:t>
    </dgm:pt>
    <dgm:pt modelId="{3760B896-F6A1-4B4C-898A-4947A4009E86}" type="pres">
      <dgm:prSet presAssocID="{356F084A-F3EA-4100-B078-E7DB0A352F44}" presName="connTx" presStyleLbl="parChTrans1D2" presStyleIdx="3" presStyleCnt="6"/>
      <dgm:spPr/>
      <dgm:t>
        <a:bodyPr/>
        <a:lstStyle/>
        <a:p>
          <a:endParaRPr lang="uk-UA"/>
        </a:p>
      </dgm:t>
    </dgm:pt>
    <dgm:pt modelId="{F0564AEE-4136-467B-81EC-3659BC6B9FDE}" type="pres">
      <dgm:prSet presAssocID="{1FF44E5F-EF98-47D5-8FFA-4CEED2E0F449}" presName="node" presStyleLbl="node1" presStyleIdx="3" presStyleCnt="6" custScaleX="1642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847491-6EB2-4C9D-B555-52E9AB71E36C}" type="pres">
      <dgm:prSet presAssocID="{3091A531-6B53-48E0-B118-D61384C2A1AE}" presName="Name9" presStyleLbl="parChTrans1D2" presStyleIdx="4" presStyleCnt="6"/>
      <dgm:spPr/>
      <dgm:t>
        <a:bodyPr/>
        <a:lstStyle/>
        <a:p>
          <a:endParaRPr lang="uk-UA"/>
        </a:p>
      </dgm:t>
    </dgm:pt>
    <dgm:pt modelId="{8935AB0F-C05E-4161-A761-55F667448DDC}" type="pres">
      <dgm:prSet presAssocID="{3091A531-6B53-48E0-B118-D61384C2A1AE}" presName="connTx" presStyleLbl="parChTrans1D2" presStyleIdx="4" presStyleCnt="6"/>
      <dgm:spPr/>
      <dgm:t>
        <a:bodyPr/>
        <a:lstStyle/>
        <a:p>
          <a:endParaRPr lang="uk-UA"/>
        </a:p>
      </dgm:t>
    </dgm:pt>
    <dgm:pt modelId="{8152A80F-BFD1-46F4-9155-853D6EACE4A9}" type="pres">
      <dgm:prSet presAssocID="{06C332D7-AD3E-4B20-A9BF-989316149C6C}" presName="node" presStyleLbl="node1" presStyleIdx="4" presStyleCnt="6" custScaleX="17918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D0122D-C4E0-4570-9455-26D9481AD788}" type="pres">
      <dgm:prSet presAssocID="{AE00DEC8-A19B-46E4-9280-9F1ABDE765C2}" presName="Name9" presStyleLbl="parChTrans1D2" presStyleIdx="5" presStyleCnt="6"/>
      <dgm:spPr/>
      <dgm:t>
        <a:bodyPr/>
        <a:lstStyle/>
        <a:p>
          <a:endParaRPr lang="uk-UA"/>
        </a:p>
      </dgm:t>
    </dgm:pt>
    <dgm:pt modelId="{A69AFD7C-8CC7-4445-BEFE-F0C9362F8A99}" type="pres">
      <dgm:prSet presAssocID="{AE00DEC8-A19B-46E4-9280-9F1ABDE765C2}" presName="connTx" presStyleLbl="parChTrans1D2" presStyleIdx="5" presStyleCnt="6"/>
      <dgm:spPr/>
      <dgm:t>
        <a:bodyPr/>
        <a:lstStyle/>
        <a:p>
          <a:endParaRPr lang="uk-UA"/>
        </a:p>
      </dgm:t>
    </dgm:pt>
    <dgm:pt modelId="{847E9AC4-7107-4A08-B795-6D17071C7770}" type="pres">
      <dgm:prSet presAssocID="{031BF615-05FF-49E9-A1C9-68CC6DE4C19E}" presName="node" presStyleLbl="node1" presStyleIdx="5" presStyleCnt="6" custScaleX="15549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B5D6CAA-717F-4231-A6C8-0A7FC967A23C}" type="presOf" srcId="{56310E43-9610-4B50-926C-26AE46D4EFEF}" destId="{CF7182AF-EE96-4682-9AE0-7F7FD02DB238}" srcOrd="1" destOrd="0" presId="urn:microsoft.com/office/officeart/2005/8/layout/radial1"/>
    <dgm:cxn modelId="{1DF618AA-0E7E-42A4-8559-4A1C9515E9A5}" srcId="{FFF48C5A-1C3D-491C-9F3C-AD340FC324F3}" destId="{1FF44E5F-EF98-47D5-8FFA-4CEED2E0F449}" srcOrd="3" destOrd="0" parTransId="{356F084A-F3EA-4100-B078-E7DB0A352F44}" sibTransId="{75398504-A3EB-4B22-9855-134374AABD8E}"/>
    <dgm:cxn modelId="{E0D40C87-B30A-4716-B844-EF728279C26F}" type="presOf" srcId="{B3416651-53C2-4954-8373-C2F8D4BB6834}" destId="{924413D1-836B-4F70-B8F3-7A4A6D882EE5}" srcOrd="0" destOrd="0" presId="urn:microsoft.com/office/officeart/2005/8/layout/radial1"/>
    <dgm:cxn modelId="{480284EB-E0DE-4B13-A27E-F4826F6C4A07}" type="presOf" srcId="{356F084A-F3EA-4100-B078-E7DB0A352F44}" destId="{BCD48A5A-264A-4ECB-B070-78A6F8B7759D}" srcOrd="0" destOrd="0" presId="urn:microsoft.com/office/officeart/2005/8/layout/radial1"/>
    <dgm:cxn modelId="{D3D4C7A6-0DCA-4C6B-A30C-E9DF2899E743}" type="presOf" srcId="{7D7BB859-3B1A-472D-939F-A33FA6634857}" destId="{22CBCF35-DB1E-4FC6-A620-7FA1914A6BFE}" srcOrd="0" destOrd="0" presId="urn:microsoft.com/office/officeart/2005/8/layout/radial1"/>
    <dgm:cxn modelId="{A67B543A-A8EE-4CFF-8A40-149A5FE8E7D5}" type="presOf" srcId="{06C332D7-AD3E-4B20-A9BF-989316149C6C}" destId="{8152A80F-BFD1-46F4-9155-853D6EACE4A9}" srcOrd="0" destOrd="0" presId="urn:microsoft.com/office/officeart/2005/8/layout/radial1"/>
    <dgm:cxn modelId="{C1D2879C-6AC9-483F-9221-96A88903CA14}" srcId="{FFF48C5A-1C3D-491C-9F3C-AD340FC324F3}" destId="{031BF615-05FF-49E9-A1C9-68CC6DE4C19E}" srcOrd="5" destOrd="0" parTransId="{AE00DEC8-A19B-46E4-9280-9F1ABDE765C2}" sibTransId="{45D10EB4-9FFA-439C-904D-1D00276467B2}"/>
    <dgm:cxn modelId="{58737BE9-AA02-460B-9294-E2758816F110}" type="presOf" srcId="{3091A531-6B53-48E0-B118-D61384C2A1AE}" destId="{8935AB0F-C05E-4161-A761-55F667448DDC}" srcOrd="1" destOrd="0" presId="urn:microsoft.com/office/officeart/2005/8/layout/radial1"/>
    <dgm:cxn modelId="{260B4674-D4D2-4CEE-A6B5-761DF9C5C394}" type="presOf" srcId="{AE00DEC8-A19B-46E4-9280-9F1ABDE765C2}" destId="{FED0122D-C4E0-4570-9455-26D9481AD788}" srcOrd="0" destOrd="0" presId="urn:microsoft.com/office/officeart/2005/8/layout/radial1"/>
    <dgm:cxn modelId="{641EEB5D-6C1D-4F20-A48C-656F16A3F125}" srcId="{FFF48C5A-1C3D-491C-9F3C-AD340FC324F3}" destId="{490D81AF-A19E-4D29-82A9-7122DEC22266}" srcOrd="0" destOrd="0" parTransId="{7D7BB859-3B1A-472D-939F-A33FA6634857}" sibTransId="{E2802941-8960-4E56-ABAE-9E70CD818204}"/>
    <dgm:cxn modelId="{85C22BC2-BC1D-4990-A711-5EFEEFF3CE54}" type="presOf" srcId="{131D3E71-A079-45CA-A700-67B6C1B85FC4}" destId="{E7ADBDA7-59E3-4021-8196-AD7DF53FF611}" srcOrd="0" destOrd="0" presId="urn:microsoft.com/office/officeart/2005/8/layout/radial1"/>
    <dgm:cxn modelId="{811F62B9-1A01-4171-9DFD-D0384CE9ABDD}" type="presOf" srcId="{1FF44E5F-EF98-47D5-8FFA-4CEED2E0F449}" destId="{F0564AEE-4136-467B-81EC-3659BC6B9FDE}" srcOrd="0" destOrd="0" presId="urn:microsoft.com/office/officeart/2005/8/layout/radial1"/>
    <dgm:cxn modelId="{46C687AB-336F-4CD4-8B85-4029FB851AF0}" srcId="{FFF48C5A-1C3D-491C-9F3C-AD340FC324F3}" destId="{131D3E71-A079-45CA-A700-67B6C1B85FC4}" srcOrd="2" destOrd="0" parTransId="{A5DB34A3-61F0-4898-A910-F9EBF6E7008B}" sibTransId="{C0CD3228-119E-43FC-BC45-672BCD8D27A5}"/>
    <dgm:cxn modelId="{8208DAE0-E76D-4770-88D1-BE800976CF17}" type="presOf" srcId="{3091A531-6B53-48E0-B118-D61384C2A1AE}" destId="{7F847491-6EB2-4C9D-B555-52E9AB71E36C}" srcOrd="0" destOrd="0" presId="urn:microsoft.com/office/officeart/2005/8/layout/radial1"/>
    <dgm:cxn modelId="{16DD9BFC-8C16-4AC3-8CCC-A1C7C41C1802}" type="presOf" srcId="{490D81AF-A19E-4D29-82A9-7122DEC22266}" destId="{E2C743E3-30D6-400D-A49B-A95EE57EB822}" srcOrd="0" destOrd="0" presId="urn:microsoft.com/office/officeart/2005/8/layout/radial1"/>
    <dgm:cxn modelId="{E4CC723A-890B-482C-B478-3DD73F6997EF}" srcId="{FFF48C5A-1C3D-491C-9F3C-AD340FC324F3}" destId="{EDE7852C-D0EC-408A-8718-046563ACE34B}" srcOrd="1" destOrd="0" parTransId="{56310E43-9610-4B50-926C-26AE46D4EFEF}" sibTransId="{CC607EA8-0A2C-4557-B667-CA76928CC57A}"/>
    <dgm:cxn modelId="{349AD4A8-8DA2-4B71-B93A-4B2A37B3F570}" type="presOf" srcId="{56310E43-9610-4B50-926C-26AE46D4EFEF}" destId="{BC0ECD2C-6D0D-40C5-9D19-355C25B1AFAF}" srcOrd="0" destOrd="0" presId="urn:microsoft.com/office/officeart/2005/8/layout/radial1"/>
    <dgm:cxn modelId="{0A8BF563-B31D-472D-997C-5BCE4A85E1CB}" type="presOf" srcId="{A5DB34A3-61F0-4898-A910-F9EBF6E7008B}" destId="{C867641F-21EB-49F2-BAFD-686503621BFE}" srcOrd="0" destOrd="0" presId="urn:microsoft.com/office/officeart/2005/8/layout/radial1"/>
    <dgm:cxn modelId="{2DCC56AB-9C8D-4F94-AE4A-D8B54982EB35}" type="presOf" srcId="{FFF48C5A-1C3D-491C-9F3C-AD340FC324F3}" destId="{C8CB6FCD-2E9C-4798-B669-D5DC68A68059}" srcOrd="0" destOrd="0" presId="urn:microsoft.com/office/officeart/2005/8/layout/radial1"/>
    <dgm:cxn modelId="{341EAD62-245E-4456-92CB-697D4DA42190}" type="presOf" srcId="{AE00DEC8-A19B-46E4-9280-9F1ABDE765C2}" destId="{A69AFD7C-8CC7-4445-BEFE-F0C9362F8A99}" srcOrd="1" destOrd="0" presId="urn:microsoft.com/office/officeart/2005/8/layout/radial1"/>
    <dgm:cxn modelId="{9F29713D-1C5C-4E93-B053-A38FB91F2D93}" type="presOf" srcId="{356F084A-F3EA-4100-B078-E7DB0A352F44}" destId="{3760B896-F6A1-4B4C-898A-4947A4009E86}" srcOrd="1" destOrd="0" presId="urn:microsoft.com/office/officeart/2005/8/layout/radial1"/>
    <dgm:cxn modelId="{E91221CC-A6A3-407C-AA03-1DDC8E0D10AC}" type="presOf" srcId="{A5DB34A3-61F0-4898-A910-F9EBF6E7008B}" destId="{395C3844-8BDE-4F1A-9EE2-95EAD0A9C89D}" srcOrd="1" destOrd="0" presId="urn:microsoft.com/office/officeart/2005/8/layout/radial1"/>
    <dgm:cxn modelId="{5BD3DBDB-F1A1-4170-88B1-3A59BCAFFFC7}" type="presOf" srcId="{031BF615-05FF-49E9-A1C9-68CC6DE4C19E}" destId="{847E9AC4-7107-4A08-B795-6D17071C7770}" srcOrd="0" destOrd="0" presId="urn:microsoft.com/office/officeart/2005/8/layout/radial1"/>
    <dgm:cxn modelId="{7652C7B8-EA0C-405C-ADB5-430495FEDABF}" srcId="{FFF48C5A-1C3D-491C-9F3C-AD340FC324F3}" destId="{06C332D7-AD3E-4B20-A9BF-989316149C6C}" srcOrd="4" destOrd="0" parTransId="{3091A531-6B53-48E0-B118-D61384C2A1AE}" sibTransId="{68839F9D-20BB-4FDA-B2F0-4BBA57B257F4}"/>
    <dgm:cxn modelId="{B1659A3D-0FE2-4C17-A12B-09B758D6938E}" type="presOf" srcId="{7D7BB859-3B1A-472D-939F-A33FA6634857}" destId="{075417C1-3B74-4E54-9A35-4E99E1924485}" srcOrd="1" destOrd="0" presId="urn:microsoft.com/office/officeart/2005/8/layout/radial1"/>
    <dgm:cxn modelId="{A47A338C-9D71-4A25-A010-8F83BF84A9F0}" srcId="{B3416651-53C2-4954-8373-C2F8D4BB6834}" destId="{FFF48C5A-1C3D-491C-9F3C-AD340FC324F3}" srcOrd="0" destOrd="0" parTransId="{A3B20B90-B255-403B-95F2-4D09C81578D4}" sibTransId="{B342E3E1-9ACC-449F-9B98-EA32A3910BB2}"/>
    <dgm:cxn modelId="{34837BF7-5173-40CF-BC15-BDE6589E19A6}" type="presOf" srcId="{EDE7852C-D0EC-408A-8718-046563ACE34B}" destId="{3C033436-F814-4A40-BAF0-07CF77FA54CC}" srcOrd="0" destOrd="0" presId="urn:microsoft.com/office/officeart/2005/8/layout/radial1"/>
    <dgm:cxn modelId="{2DDB1740-E2AB-49DA-AF60-94E63C043C91}" type="presParOf" srcId="{924413D1-836B-4F70-B8F3-7A4A6D882EE5}" destId="{C8CB6FCD-2E9C-4798-B669-D5DC68A68059}" srcOrd="0" destOrd="0" presId="urn:microsoft.com/office/officeart/2005/8/layout/radial1"/>
    <dgm:cxn modelId="{971F7320-C305-42EC-93FB-2B6BBF9C4350}" type="presParOf" srcId="{924413D1-836B-4F70-B8F3-7A4A6D882EE5}" destId="{22CBCF35-DB1E-4FC6-A620-7FA1914A6BFE}" srcOrd="1" destOrd="0" presId="urn:microsoft.com/office/officeart/2005/8/layout/radial1"/>
    <dgm:cxn modelId="{60D91E19-A336-4D53-83AD-B94D8C5279F0}" type="presParOf" srcId="{22CBCF35-DB1E-4FC6-A620-7FA1914A6BFE}" destId="{075417C1-3B74-4E54-9A35-4E99E1924485}" srcOrd="0" destOrd="0" presId="urn:microsoft.com/office/officeart/2005/8/layout/radial1"/>
    <dgm:cxn modelId="{C58BAF55-A436-43EA-862E-17D42D93D576}" type="presParOf" srcId="{924413D1-836B-4F70-B8F3-7A4A6D882EE5}" destId="{E2C743E3-30D6-400D-A49B-A95EE57EB822}" srcOrd="2" destOrd="0" presId="urn:microsoft.com/office/officeart/2005/8/layout/radial1"/>
    <dgm:cxn modelId="{FA1F6AEA-C3BF-464F-BA04-E51E7B00E02E}" type="presParOf" srcId="{924413D1-836B-4F70-B8F3-7A4A6D882EE5}" destId="{BC0ECD2C-6D0D-40C5-9D19-355C25B1AFAF}" srcOrd="3" destOrd="0" presId="urn:microsoft.com/office/officeart/2005/8/layout/radial1"/>
    <dgm:cxn modelId="{B0C890F7-7AFB-4E64-AA40-24727855C277}" type="presParOf" srcId="{BC0ECD2C-6D0D-40C5-9D19-355C25B1AFAF}" destId="{CF7182AF-EE96-4682-9AE0-7F7FD02DB238}" srcOrd="0" destOrd="0" presId="urn:microsoft.com/office/officeart/2005/8/layout/radial1"/>
    <dgm:cxn modelId="{BB824D63-3AC3-462B-B38A-F0B62D1DFC9F}" type="presParOf" srcId="{924413D1-836B-4F70-B8F3-7A4A6D882EE5}" destId="{3C033436-F814-4A40-BAF0-07CF77FA54CC}" srcOrd="4" destOrd="0" presId="urn:microsoft.com/office/officeart/2005/8/layout/radial1"/>
    <dgm:cxn modelId="{663AA333-BA07-4F08-A9F3-92E55B4CD8B8}" type="presParOf" srcId="{924413D1-836B-4F70-B8F3-7A4A6D882EE5}" destId="{C867641F-21EB-49F2-BAFD-686503621BFE}" srcOrd="5" destOrd="0" presId="urn:microsoft.com/office/officeart/2005/8/layout/radial1"/>
    <dgm:cxn modelId="{BAC4BB5A-C01C-4476-8734-22A8586A165D}" type="presParOf" srcId="{C867641F-21EB-49F2-BAFD-686503621BFE}" destId="{395C3844-8BDE-4F1A-9EE2-95EAD0A9C89D}" srcOrd="0" destOrd="0" presId="urn:microsoft.com/office/officeart/2005/8/layout/radial1"/>
    <dgm:cxn modelId="{CE492951-92A4-439B-A8F2-FC2F06B689EC}" type="presParOf" srcId="{924413D1-836B-4F70-B8F3-7A4A6D882EE5}" destId="{E7ADBDA7-59E3-4021-8196-AD7DF53FF611}" srcOrd="6" destOrd="0" presId="urn:microsoft.com/office/officeart/2005/8/layout/radial1"/>
    <dgm:cxn modelId="{0BCD6235-DCAC-4710-AFC7-CE74A41D83ED}" type="presParOf" srcId="{924413D1-836B-4F70-B8F3-7A4A6D882EE5}" destId="{BCD48A5A-264A-4ECB-B070-78A6F8B7759D}" srcOrd="7" destOrd="0" presId="urn:microsoft.com/office/officeart/2005/8/layout/radial1"/>
    <dgm:cxn modelId="{CA773CB3-134D-4C47-B67E-59E18EDA9BF1}" type="presParOf" srcId="{BCD48A5A-264A-4ECB-B070-78A6F8B7759D}" destId="{3760B896-F6A1-4B4C-898A-4947A4009E86}" srcOrd="0" destOrd="0" presId="urn:microsoft.com/office/officeart/2005/8/layout/radial1"/>
    <dgm:cxn modelId="{09C80D2B-C112-4B67-8797-115754F7D7AB}" type="presParOf" srcId="{924413D1-836B-4F70-B8F3-7A4A6D882EE5}" destId="{F0564AEE-4136-467B-81EC-3659BC6B9FDE}" srcOrd="8" destOrd="0" presId="urn:microsoft.com/office/officeart/2005/8/layout/radial1"/>
    <dgm:cxn modelId="{A8DE9CDE-B712-4B10-8140-9D88335C4348}" type="presParOf" srcId="{924413D1-836B-4F70-B8F3-7A4A6D882EE5}" destId="{7F847491-6EB2-4C9D-B555-52E9AB71E36C}" srcOrd="9" destOrd="0" presId="urn:microsoft.com/office/officeart/2005/8/layout/radial1"/>
    <dgm:cxn modelId="{803750A1-53A4-4127-AE90-2C6A13911E6B}" type="presParOf" srcId="{7F847491-6EB2-4C9D-B555-52E9AB71E36C}" destId="{8935AB0F-C05E-4161-A761-55F667448DDC}" srcOrd="0" destOrd="0" presId="urn:microsoft.com/office/officeart/2005/8/layout/radial1"/>
    <dgm:cxn modelId="{93C0E21E-3202-4E17-B563-2D5806644F72}" type="presParOf" srcId="{924413D1-836B-4F70-B8F3-7A4A6D882EE5}" destId="{8152A80F-BFD1-46F4-9155-853D6EACE4A9}" srcOrd="10" destOrd="0" presId="urn:microsoft.com/office/officeart/2005/8/layout/radial1"/>
    <dgm:cxn modelId="{2DC6A93C-3409-49C2-9E97-9FC6303F3D9E}" type="presParOf" srcId="{924413D1-836B-4F70-B8F3-7A4A6D882EE5}" destId="{FED0122D-C4E0-4570-9455-26D9481AD788}" srcOrd="11" destOrd="0" presId="urn:microsoft.com/office/officeart/2005/8/layout/radial1"/>
    <dgm:cxn modelId="{89AF582B-E99F-4F20-94A9-EBB66073324F}" type="presParOf" srcId="{FED0122D-C4E0-4570-9455-26D9481AD788}" destId="{A69AFD7C-8CC7-4445-BEFE-F0C9362F8A99}" srcOrd="0" destOrd="0" presId="urn:microsoft.com/office/officeart/2005/8/layout/radial1"/>
    <dgm:cxn modelId="{DD674366-1215-4EC4-8E2C-3EC26C74E24A}" type="presParOf" srcId="{924413D1-836B-4F70-B8F3-7A4A6D882EE5}" destId="{847E9AC4-7107-4A08-B795-6D17071C7770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FA85B-D568-4847-994B-99A56D75090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458E42D0-3222-4A41-881D-DB9C27A3472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чесність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при виконанні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завдань</a:t>
          </a:r>
        </a:p>
      </dgm:t>
    </dgm:pt>
    <dgm:pt modelId="{D7DD0EB2-A333-4103-874A-998FA08CEE54}" type="parTrans" cxnId="{E5F826ED-9B4C-431E-89DF-D02F8ABC4F3D}">
      <dgm:prSet/>
      <dgm:spPr/>
    </dgm:pt>
    <dgm:pt modelId="{D63A95D3-BD50-4081-AC68-F1814510F531}" type="sibTrans" cxnId="{E5F826ED-9B4C-431E-89DF-D02F8ABC4F3D}">
      <dgm:prSet/>
      <dgm:spPr/>
    </dgm:pt>
    <dgm:pt modelId="{DFF2B38C-B677-4710-A1FC-DEBEE9434CD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відповідальність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за власні вчинки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і чесне здобуття оцінок</a:t>
          </a:r>
        </a:p>
      </dgm:t>
    </dgm:pt>
    <dgm:pt modelId="{AB8740D1-92A8-4DE9-9F76-A6F4B1D0CE58}" type="parTrans" cxnId="{2C3DD98F-B240-4713-B49C-C6096EF50464}">
      <dgm:prSet/>
      <dgm:spPr/>
    </dgm:pt>
    <dgm:pt modelId="{7BDDA0F1-D65F-4D75-BA27-8EEFF2174DA1}" type="sibTrans" cxnId="{2C3DD98F-B240-4713-B49C-C6096EF50464}">
      <dgm:prSet/>
      <dgm:spPr/>
    </dgm:pt>
    <dgm:pt modelId="{46C32400-7E7D-44A6-9DD3-66252F1C94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толерування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думок інших,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взаємоповага та підтримка</a:t>
          </a:r>
        </a:p>
      </dgm:t>
    </dgm:pt>
    <dgm:pt modelId="{94CE5D4D-7B6F-4B6D-87B7-BDD3E67410F2}" type="parTrans" cxnId="{AADDD220-7262-44F2-8759-2B9DA72CD9A9}">
      <dgm:prSet/>
      <dgm:spPr/>
    </dgm:pt>
    <dgm:pt modelId="{7789B28C-4ADE-484F-8E6F-7D910E272815}" type="sibTrans" cxnId="{AADDD220-7262-44F2-8759-2B9DA72CD9A9}">
      <dgm:prSet/>
      <dgm:spPr/>
    </dgm:pt>
    <dgm:pt modelId="{396FB15E-43B3-417E-AB2E-3C93AA25D6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гідна та моральна поведінка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під час навчального процесу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та поза ним</a:t>
          </a:r>
        </a:p>
      </dgm:t>
    </dgm:pt>
    <dgm:pt modelId="{3DF84E10-07A9-48C4-8ECE-57081C424140}" type="parTrans" cxnId="{400CA789-587A-4FFE-8B25-8298731E2549}">
      <dgm:prSet/>
      <dgm:spPr/>
    </dgm:pt>
    <dgm:pt modelId="{7EA99691-034F-496F-B614-432750DF8A7E}" type="sibTrans" cxnId="{400CA789-587A-4FFE-8B25-8298731E2549}">
      <dgm:prSet/>
      <dgm:spPr/>
    </dgm:pt>
    <dgm:pt modelId="{C222B3B7-7B52-41C7-927A-2E654280553F}" type="pres">
      <dgm:prSet presAssocID="{6B9FA85B-D568-4847-994B-99A56D750900}" presName="cycle" presStyleCnt="0">
        <dgm:presLayoutVars>
          <dgm:dir/>
          <dgm:resizeHandles val="exact"/>
        </dgm:presLayoutVars>
      </dgm:prSet>
      <dgm:spPr/>
    </dgm:pt>
    <dgm:pt modelId="{8AE023D6-9177-46B4-A7E3-D701B99C7D60}" type="pres">
      <dgm:prSet presAssocID="{458E42D0-3222-4A41-881D-DB9C27A3472A}" presName="dummy" presStyleCnt="0"/>
      <dgm:spPr/>
    </dgm:pt>
    <dgm:pt modelId="{84863602-CF98-4B09-BD11-B059E311813A}" type="pres">
      <dgm:prSet presAssocID="{458E42D0-3222-4A41-881D-DB9C27A3472A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E902A8-9CDC-4718-96D0-F4CF3D600081}" type="pres">
      <dgm:prSet presAssocID="{D63A95D3-BD50-4081-AC68-F1814510F531}" presName="sibTrans" presStyleLbl="node1" presStyleIdx="0" presStyleCnt="4"/>
      <dgm:spPr/>
    </dgm:pt>
    <dgm:pt modelId="{BC2FC798-6CDD-410A-81B3-C1A78BEC854C}" type="pres">
      <dgm:prSet presAssocID="{DFF2B38C-B677-4710-A1FC-DEBEE9434CD3}" presName="dummy" presStyleCnt="0"/>
      <dgm:spPr/>
    </dgm:pt>
    <dgm:pt modelId="{D661D5F5-84CD-4E35-B707-5DA7B1F7486F}" type="pres">
      <dgm:prSet presAssocID="{DFF2B38C-B677-4710-A1FC-DEBEE9434CD3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39CC39-70FB-4261-86B7-6B72571703EA}" type="pres">
      <dgm:prSet presAssocID="{7BDDA0F1-D65F-4D75-BA27-8EEFF2174DA1}" presName="sibTrans" presStyleLbl="node1" presStyleIdx="1" presStyleCnt="4"/>
      <dgm:spPr/>
    </dgm:pt>
    <dgm:pt modelId="{20F1DDE8-F2FD-47E5-8984-276250CDA27E}" type="pres">
      <dgm:prSet presAssocID="{46C32400-7E7D-44A6-9DD3-66252F1C9432}" presName="dummy" presStyleCnt="0"/>
      <dgm:spPr/>
    </dgm:pt>
    <dgm:pt modelId="{9B3F36D6-86CB-4C31-842B-A72443DF1F53}" type="pres">
      <dgm:prSet presAssocID="{46C32400-7E7D-44A6-9DD3-66252F1C9432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A15632-3F75-4202-AF8B-8DFD3EABDEDD}" type="pres">
      <dgm:prSet presAssocID="{7789B28C-4ADE-484F-8E6F-7D910E272815}" presName="sibTrans" presStyleLbl="node1" presStyleIdx="2" presStyleCnt="4"/>
      <dgm:spPr/>
    </dgm:pt>
    <dgm:pt modelId="{006C16A7-1D34-4236-90D1-6A42979DF8CB}" type="pres">
      <dgm:prSet presAssocID="{396FB15E-43B3-417E-AB2E-3C93AA25D6BB}" presName="dummy" presStyleCnt="0"/>
      <dgm:spPr/>
    </dgm:pt>
    <dgm:pt modelId="{E3B2EC2C-E1FD-4F0D-A4D9-61839DA2589D}" type="pres">
      <dgm:prSet presAssocID="{396FB15E-43B3-417E-AB2E-3C93AA25D6BB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FB0FC7-7935-4369-8AA1-2BD84A9E2921}" type="pres">
      <dgm:prSet presAssocID="{7EA99691-034F-496F-B614-432750DF8A7E}" presName="sibTrans" presStyleLbl="node1" presStyleIdx="3" presStyleCnt="4"/>
      <dgm:spPr/>
    </dgm:pt>
  </dgm:ptLst>
  <dgm:cxnLst>
    <dgm:cxn modelId="{E5F826ED-9B4C-431E-89DF-D02F8ABC4F3D}" srcId="{6B9FA85B-D568-4847-994B-99A56D750900}" destId="{458E42D0-3222-4A41-881D-DB9C27A3472A}" srcOrd="0" destOrd="0" parTransId="{D7DD0EB2-A333-4103-874A-998FA08CEE54}" sibTransId="{D63A95D3-BD50-4081-AC68-F1814510F531}"/>
    <dgm:cxn modelId="{15361FF5-D3C1-42BC-A6A0-C740B30A0FC0}" type="presOf" srcId="{6B9FA85B-D568-4847-994B-99A56D750900}" destId="{C222B3B7-7B52-41C7-927A-2E654280553F}" srcOrd="0" destOrd="0" presId="urn:microsoft.com/office/officeart/2005/8/layout/cycle1"/>
    <dgm:cxn modelId="{5A3A6977-6A52-452B-B51A-9F92B885776A}" type="presOf" srcId="{7BDDA0F1-D65F-4D75-BA27-8EEFF2174DA1}" destId="{1539CC39-70FB-4261-86B7-6B72571703EA}" srcOrd="0" destOrd="0" presId="urn:microsoft.com/office/officeart/2005/8/layout/cycle1"/>
    <dgm:cxn modelId="{400CA789-587A-4FFE-8B25-8298731E2549}" srcId="{6B9FA85B-D568-4847-994B-99A56D750900}" destId="{396FB15E-43B3-417E-AB2E-3C93AA25D6BB}" srcOrd="3" destOrd="0" parTransId="{3DF84E10-07A9-48C4-8ECE-57081C424140}" sibTransId="{7EA99691-034F-496F-B614-432750DF8A7E}"/>
    <dgm:cxn modelId="{32F894F8-06ED-472C-AE27-5312BDBFDFE1}" type="presOf" srcId="{396FB15E-43B3-417E-AB2E-3C93AA25D6BB}" destId="{E3B2EC2C-E1FD-4F0D-A4D9-61839DA2589D}" srcOrd="0" destOrd="0" presId="urn:microsoft.com/office/officeart/2005/8/layout/cycle1"/>
    <dgm:cxn modelId="{2C3DD98F-B240-4713-B49C-C6096EF50464}" srcId="{6B9FA85B-D568-4847-994B-99A56D750900}" destId="{DFF2B38C-B677-4710-A1FC-DEBEE9434CD3}" srcOrd="1" destOrd="0" parTransId="{AB8740D1-92A8-4DE9-9F76-A6F4B1D0CE58}" sibTransId="{7BDDA0F1-D65F-4D75-BA27-8EEFF2174DA1}"/>
    <dgm:cxn modelId="{0AB676DF-C080-4E86-806F-6A52700B6C3F}" type="presOf" srcId="{7789B28C-4ADE-484F-8E6F-7D910E272815}" destId="{89A15632-3F75-4202-AF8B-8DFD3EABDEDD}" srcOrd="0" destOrd="0" presId="urn:microsoft.com/office/officeart/2005/8/layout/cycle1"/>
    <dgm:cxn modelId="{8EB46DEF-4332-4306-89DB-D7D93EE73542}" type="presOf" srcId="{458E42D0-3222-4A41-881D-DB9C27A3472A}" destId="{84863602-CF98-4B09-BD11-B059E311813A}" srcOrd="0" destOrd="0" presId="urn:microsoft.com/office/officeart/2005/8/layout/cycle1"/>
    <dgm:cxn modelId="{3A8E515D-B525-4388-ACFC-7C24BF9B4CA4}" type="presOf" srcId="{DFF2B38C-B677-4710-A1FC-DEBEE9434CD3}" destId="{D661D5F5-84CD-4E35-B707-5DA7B1F7486F}" srcOrd="0" destOrd="0" presId="urn:microsoft.com/office/officeart/2005/8/layout/cycle1"/>
    <dgm:cxn modelId="{3FA1B37C-5EBF-485A-B3B8-BE104827137C}" type="presOf" srcId="{46C32400-7E7D-44A6-9DD3-66252F1C9432}" destId="{9B3F36D6-86CB-4C31-842B-A72443DF1F53}" srcOrd="0" destOrd="0" presId="urn:microsoft.com/office/officeart/2005/8/layout/cycle1"/>
    <dgm:cxn modelId="{6ED15CDF-9595-4F18-BDA9-185D5BD9D9E9}" type="presOf" srcId="{D63A95D3-BD50-4081-AC68-F1814510F531}" destId="{C0E902A8-9CDC-4718-96D0-F4CF3D600081}" srcOrd="0" destOrd="0" presId="urn:microsoft.com/office/officeart/2005/8/layout/cycle1"/>
    <dgm:cxn modelId="{AADDD220-7262-44F2-8759-2B9DA72CD9A9}" srcId="{6B9FA85B-D568-4847-994B-99A56D750900}" destId="{46C32400-7E7D-44A6-9DD3-66252F1C9432}" srcOrd="2" destOrd="0" parTransId="{94CE5D4D-7B6F-4B6D-87B7-BDD3E67410F2}" sibTransId="{7789B28C-4ADE-484F-8E6F-7D910E272815}"/>
    <dgm:cxn modelId="{1CDA4382-CC85-4936-BA80-65E653F383BD}" type="presOf" srcId="{7EA99691-034F-496F-B614-432750DF8A7E}" destId="{57FB0FC7-7935-4369-8AA1-2BD84A9E2921}" srcOrd="0" destOrd="0" presId="urn:microsoft.com/office/officeart/2005/8/layout/cycle1"/>
    <dgm:cxn modelId="{F2D337EB-C119-4A1E-98E9-F537DB7BF9CA}" type="presParOf" srcId="{C222B3B7-7B52-41C7-927A-2E654280553F}" destId="{8AE023D6-9177-46B4-A7E3-D701B99C7D60}" srcOrd="0" destOrd="0" presId="urn:microsoft.com/office/officeart/2005/8/layout/cycle1"/>
    <dgm:cxn modelId="{82B55A59-DE54-4DCB-8167-23F09EB27921}" type="presParOf" srcId="{C222B3B7-7B52-41C7-927A-2E654280553F}" destId="{84863602-CF98-4B09-BD11-B059E311813A}" srcOrd="1" destOrd="0" presId="urn:microsoft.com/office/officeart/2005/8/layout/cycle1"/>
    <dgm:cxn modelId="{31CDD301-7CC4-46CA-82B6-9D733498D99B}" type="presParOf" srcId="{C222B3B7-7B52-41C7-927A-2E654280553F}" destId="{C0E902A8-9CDC-4718-96D0-F4CF3D600081}" srcOrd="2" destOrd="0" presId="urn:microsoft.com/office/officeart/2005/8/layout/cycle1"/>
    <dgm:cxn modelId="{C45C05A7-CF2C-48A4-A686-4C28C9E76F94}" type="presParOf" srcId="{C222B3B7-7B52-41C7-927A-2E654280553F}" destId="{BC2FC798-6CDD-410A-81B3-C1A78BEC854C}" srcOrd="3" destOrd="0" presId="urn:microsoft.com/office/officeart/2005/8/layout/cycle1"/>
    <dgm:cxn modelId="{9FA362B5-7CD4-49E8-A9FA-4E36FCC0B675}" type="presParOf" srcId="{C222B3B7-7B52-41C7-927A-2E654280553F}" destId="{D661D5F5-84CD-4E35-B707-5DA7B1F7486F}" srcOrd="4" destOrd="0" presId="urn:microsoft.com/office/officeart/2005/8/layout/cycle1"/>
    <dgm:cxn modelId="{DDABF851-2615-4039-8508-B5D91A2EB833}" type="presParOf" srcId="{C222B3B7-7B52-41C7-927A-2E654280553F}" destId="{1539CC39-70FB-4261-86B7-6B72571703EA}" srcOrd="5" destOrd="0" presId="urn:microsoft.com/office/officeart/2005/8/layout/cycle1"/>
    <dgm:cxn modelId="{6C7B9401-804A-4FEE-9B20-530E2BAA6A57}" type="presParOf" srcId="{C222B3B7-7B52-41C7-927A-2E654280553F}" destId="{20F1DDE8-F2FD-47E5-8984-276250CDA27E}" srcOrd="6" destOrd="0" presId="urn:microsoft.com/office/officeart/2005/8/layout/cycle1"/>
    <dgm:cxn modelId="{B038192E-27ED-4F7B-A9A2-75E2F8102981}" type="presParOf" srcId="{C222B3B7-7B52-41C7-927A-2E654280553F}" destId="{9B3F36D6-86CB-4C31-842B-A72443DF1F53}" srcOrd="7" destOrd="0" presId="urn:microsoft.com/office/officeart/2005/8/layout/cycle1"/>
    <dgm:cxn modelId="{2DFC26A0-1196-4DA3-80B1-399E452D58BF}" type="presParOf" srcId="{C222B3B7-7B52-41C7-927A-2E654280553F}" destId="{89A15632-3F75-4202-AF8B-8DFD3EABDEDD}" srcOrd="8" destOrd="0" presId="urn:microsoft.com/office/officeart/2005/8/layout/cycle1"/>
    <dgm:cxn modelId="{817A2C6D-B2DF-4925-BFAC-3DC995F1E16A}" type="presParOf" srcId="{C222B3B7-7B52-41C7-927A-2E654280553F}" destId="{006C16A7-1D34-4236-90D1-6A42979DF8CB}" srcOrd="9" destOrd="0" presId="urn:microsoft.com/office/officeart/2005/8/layout/cycle1"/>
    <dgm:cxn modelId="{50C3D682-706F-4348-A8C2-6A0F0059D18E}" type="presParOf" srcId="{C222B3B7-7B52-41C7-927A-2E654280553F}" destId="{E3B2EC2C-E1FD-4F0D-A4D9-61839DA2589D}" srcOrd="10" destOrd="0" presId="urn:microsoft.com/office/officeart/2005/8/layout/cycle1"/>
    <dgm:cxn modelId="{F609EB88-D0B9-45BF-80E3-FEE25CBE2CB7}" type="presParOf" srcId="{C222B3B7-7B52-41C7-927A-2E654280553F}" destId="{57FB0FC7-7935-4369-8AA1-2BD84A9E2921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B6FCD-2E9C-4798-B669-D5DC68A68059}">
      <dsp:nvSpPr>
        <dsp:cNvPr id="0" name=""/>
        <dsp:cNvSpPr/>
      </dsp:nvSpPr>
      <dsp:spPr>
        <a:xfrm>
          <a:off x="3572127" y="1660348"/>
          <a:ext cx="1405041" cy="1260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500" b="1" i="0" u="none" strike="noStrike" kern="1200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+mn-lt"/>
            </a:rPr>
            <a:t>Принципи</a:t>
          </a:r>
          <a:endParaRPr kumimoji="0" lang="ru-RU" altLang="uk-UA" sz="1500" b="1" i="0" u="none" strike="noStrike" kern="1200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+mn-lt"/>
          </a:endParaRPr>
        </a:p>
      </dsp:txBody>
      <dsp:txXfrm>
        <a:off x="3777890" y="1844992"/>
        <a:ext cx="993515" cy="891539"/>
      </dsp:txXfrm>
    </dsp:sp>
    <dsp:sp modelId="{22CBCF35-DB1E-4FC6-A620-7FA1914A6BFE}">
      <dsp:nvSpPr>
        <dsp:cNvPr id="0" name=""/>
        <dsp:cNvSpPr/>
      </dsp:nvSpPr>
      <dsp:spPr>
        <a:xfrm rot="16200000">
          <a:off x="4084199" y="1456600"/>
          <a:ext cx="380898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380898" y="13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>
            <a:latin typeface="+mn-lt"/>
          </a:endParaRPr>
        </a:p>
      </dsp:txBody>
      <dsp:txXfrm>
        <a:off x="4265126" y="1460376"/>
        <a:ext cx="19044" cy="19044"/>
      </dsp:txXfrm>
    </dsp:sp>
    <dsp:sp modelId="{E2C743E3-30D6-400D-A49B-A95EE57EB822}">
      <dsp:nvSpPr>
        <dsp:cNvPr id="0" name=""/>
        <dsp:cNvSpPr/>
      </dsp:nvSpPr>
      <dsp:spPr>
        <a:xfrm>
          <a:off x="3292337" y="18621"/>
          <a:ext cx="1964622" cy="1260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500" b="1" i="0" u="none" strike="noStrike" kern="1200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Довіра</a:t>
          </a:r>
          <a:endParaRPr kumimoji="0" lang="uk-UA" altLang="uk-UA" sz="1500" b="1" i="0" u="none" strike="noStrike" kern="1200" cap="none" normalizeH="0" baseline="0" noProof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sp:txBody>
      <dsp:txXfrm>
        <a:off x="3580049" y="203265"/>
        <a:ext cx="1389198" cy="891539"/>
      </dsp:txXfrm>
    </dsp:sp>
    <dsp:sp modelId="{BC0ECD2C-6D0D-40C5-9D19-355C25B1AFAF}">
      <dsp:nvSpPr>
        <dsp:cNvPr id="0" name=""/>
        <dsp:cNvSpPr/>
      </dsp:nvSpPr>
      <dsp:spPr>
        <a:xfrm rot="19800000">
          <a:off x="4855193" y="1898081"/>
          <a:ext cx="153129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153129" y="13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>
            <a:latin typeface="+mn-lt"/>
          </a:endParaRPr>
        </a:p>
      </dsp:txBody>
      <dsp:txXfrm>
        <a:off x="4927930" y="1907551"/>
        <a:ext cx="7656" cy="7656"/>
      </dsp:txXfrm>
    </dsp:sp>
    <dsp:sp modelId="{3C033436-F814-4A40-BAF0-07CF77FA54CC}">
      <dsp:nvSpPr>
        <dsp:cNvPr id="0" name=""/>
        <dsp:cNvSpPr/>
      </dsp:nvSpPr>
      <dsp:spPr>
        <a:xfrm>
          <a:off x="4787961" y="839485"/>
          <a:ext cx="1816928" cy="1260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endParaRPr kumimoji="0" lang="ru-RU" altLang="uk-UA" sz="1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500" b="1" i="0" u="none" strike="noStrike" kern="1200" cap="none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Відпові</a:t>
          </a:r>
          <a:r>
            <a:rPr kumimoji="0" lang="uk-UA" altLang="uk-UA" sz="1500" b="1" i="0" u="none" strike="noStrike" kern="1200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ru-RU" altLang="uk-UA" sz="15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дальність</a:t>
          </a:r>
          <a:endParaRPr kumimoji="0" lang="ru-RU" altLang="uk-UA" sz="1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1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sp:txBody>
      <dsp:txXfrm>
        <a:off x="5054044" y="1024129"/>
        <a:ext cx="1284762" cy="891539"/>
      </dsp:txXfrm>
    </dsp:sp>
    <dsp:sp modelId="{C867641F-21EB-49F2-BAFD-686503621BFE}">
      <dsp:nvSpPr>
        <dsp:cNvPr id="0" name=""/>
        <dsp:cNvSpPr/>
      </dsp:nvSpPr>
      <dsp:spPr>
        <a:xfrm rot="1800000">
          <a:off x="4861469" y="2633425"/>
          <a:ext cx="59446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59446" y="13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>
            <a:latin typeface="+mn-lt"/>
          </a:endParaRPr>
        </a:p>
      </dsp:txBody>
      <dsp:txXfrm>
        <a:off x="4889706" y="2645238"/>
        <a:ext cx="2972" cy="2972"/>
      </dsp:txXfrm>
    </dsp:sp>
    <dsp:sp modelId="{E7ADBDA7-59E3-4021-8196-AD7DF53FF611}">
      <dsp:nvSpPr>
        <dsp:cNvPr id="0" name=""/>
        <dsp:cNvSpPr/>
      </dsp:nvSpPr>
      <dsp:spPr>
        <a:xfrm>
          <a:off x="4583291" y="2481211"/>
          <a:ext cx="2226269" cy="1260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endParaRPr kumimoji="0" lang="uk-UA" altLang="uk-UA" sz="1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Повага </a:t>
          </a:r>
          <a:endParaRPr kumimoji="0" lang="en-US" altLang="uk-UA" sz="1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1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sp:txBody>
      <dsp:txXfrm>
        <a:off x="4909321" y="2665855"/>
        <a:ext cx="1574209" cy="891539"/>
      </dsp:txXfrm>
    </dsp:sp>
    <dsp:sp modelId="{BCD48A5A-264A-4ECB-B070-78A6F8B7759D}">
      <dsp:nvSpPr>
        <dsp:cNvPr id="0" name=""/>
        <dsp:cNvSpPr/>
      </dsp:nvSpPr>
      <dsp:spPr>
        <a:xfrm rot="5400000">
          <a:off x="4084199" y="3098327"/>
          <a:ext cx="380898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380898" y="13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>
            <a:latin typeface="+mn-lt"/>
          </a:endParaRPr>
        </a:p>
      </dsp:txBody>
      <dsp:txXfrm>
        <a:off x="4265126" y="3102103"/>
        <a:ext cx="19044" cy="19044"/>
      </dsp:txXfrm>
    </dsp:sp>
    <dsp:sp modelId="{F0564AEE-4136-467B-81EC-3659BC6B9FDE}">
      <dsp:nvSpPr>
        <dsp:cNvPr id="0" name=""/>
        <dsp:cNvSpPr/>
      </dsp:nvSpPr>
      <dsp:spPr>
        <a:xfrm>
          <a:off x="3238891" y="3302075"/>
          <a:ext cx="2071515" cy="1260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Справедливість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(о</a:t>
          </a:r>
          <a:r>
            <a:rPr kumimoji="0" lang="uk-UA" altLang="uk-UA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б</a:t>
          </a:r>
          <a:r>
            <a:rPr kumimoji="0" lang="en-US" altLang="uk-UA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’</a:t>
          </a:r>
          <a:r>
            <a:rPr kumimoji="0" lang="uk-UA" altLang="uk-UA" sz="1400" b="1" i="0" u="none" strike="noStrike" kern="1200" cap="none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єктивність</a:t>
          </a:r>
          <a:r>
            <a:rPr kumimoji="0" lang="uk-UA" altLang="uk-UA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 </a:t>
          </a:r>
          <a:r>
            <a:rPr kumimoji="0" lang="uk-UA" altLang="uk-UA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)</a:t>
          </a:r>
          <a:endParaRPr kumimoji="0" lang="ru-RU" altLang="uk-UA" sz="1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sp:txBody>
      <dsp:txXfrm>
        <a:off x="3542257" y="3486719"/>
        <a:ext cx="1464783" cy="891539"/>
      </dsp:txXfrm>
    </dsp:sp>
    <dsp:sp modelId="{7F847491-6EB2-4C9D-B555-52E9AB71E36C}">
      <dsp:nvSpPr>
        <dsp:cNvPr id="0" name=""/>
        <dsp:cNvSpPr/>
      </dsp:nvSpPr>
      <dsp:spPr>
        <a:xfrm rot="9000000">
          <a:off x="3634411" y="2631809"/>
          <a:ext cx="52983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52983" y="13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>
            <a:latin typeface="+mn-lt"/>
          </a:endParaRPr>
        </a:p>
      </dsp:txBody>
      <dsp:txXfrm rot="10800000">
        <a:off x="3659578" y="2643783"/>
        <a:ext cx="2649" cy="2649"/>
      </dsp:txXfrm>
    </dsp:sp>
    <dsp:sp modelId="{8152A80F-BFD1-46F4-9155-853D6EACE4A9}">
      <dsp:nvSpPr>
        <dsp:cNvPr id="0" name=""/>
        <dsp:cNvSpPr/>
      </dsp:nvSpPr>
      <dsp:spPr>
        <a:xfrm>
          <a:off x="1723251" y="2481211"/>
          <a:ext cx="2259239" cy="1260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Сміливість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tx1"/>
            </a:buClr>
            <a:buSzPct val="75000"/>
            <a:buFont typeface="Wingdings" panose="05000000000000000000" pitchFamily="2" charset="2"/>
            <a:buNone/>
            <a:tabLst/>
          </a:pPr>
          <a:r>
            <a:rPr kumimoji="0" lang="uk-UA" altLang="uk-UA" sz="1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( </a:t>
          </a:r>
          <a:r>
            <a:rPr kumimoji="0" lang="uk-UA" altLang="uk-UA" sz="1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П</a:t>
          </a:r>
          <a:r>
            <a:rPr kumimoji="0" lang="uk-UA" altLang="uk-UA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ринциповість</a:t>
          </a:r>
          <a:r>
            <a:rPr kumimoji="0" lang="uk-UA" altLang="uk-UA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)</a:t>
          </a:r>
          <a:endParaRPr kumimoji="0" lang="en-US" altLang="uk-UA" sz="1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1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sp:txBody>
      <dsp:txXfrm>
        <a:off x="2054109" y="2665855"/>
        <a:ext cx="1597523" cy="891539"/>
      </dsp:txXfrm>
    </dsp:sp>
    <dsp:sp modelId="{FED0122D-C4E0-4570-9455-26D9481AD788}">
      <dsp:nvSpPr>
        <dsp:cNvPr id="0" name=""/>
        <dsp:cNvSpPr/>
      </dsp:nvSpPr>
      <dsp:spPr>
        <a:xfrm rot="12600000">
          <a:off x="3574467" y="1907055"/>
          <a:ext cx="117231" cy="26597"/>
        </a:xfrm>
        <a:custGeom>
          <a:avLst/>
          <a:gdLst/>
          <a:ahLst/>
          <a:cxnLst/>
          <a:rect l="0" t="0" r="0" b="0"/>
          <a:pathLst>
            <a:path>
              <a:moveTo>
                <a:pt x="0" y="13298"/>
              </a:moveTo>
              <a:lnTo>
                <a:pt x="117231" y="13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>
            <a:latin typeface="+mn-lt"/>
          </a:endParaRPr>
        </a:p>
      </dsp:txBody>
      <dsp:txXfrm rot="10800000">
        <a:off x="3630152" y="1917423"/>
        <a:ext cx="5861" cy="5861"/>
      </dsp:txXfrm>
    </dsp:sp>
    <dsp:sp modelId="{847E9AC4-7107-4A08-B795-6D17071C7770}">
      <dsp:nvSpPr>
        <dsp:cNvPr id="0" name=""/>
        <dsp:cNvSpPr/>
      </dsp:nvSpPr>
      <dsp:spPr>
        <a:xfrm>
          <a:off x="1872584" y="839485"/>
          <a:ext cx="1960574" cy="1260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1500" b="1" i="0" u="none" strike="noStrike" kern="1200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rPr>
            <a:t>Чесність</a:t>
          </a:r>
          <a:endParaRPr kumimoji="0" lang="uk-UA" altLang="uk-UA" sz="1500" b="1" i="0" u="none" strike="noStrike" kern="1200" cap="none" normalizeH="0" baseline="0" noProof="0" dirty="0" smtClean="0">
            <a:ln>
              <a:noFill/>
            </a:ln>
            <a:solidFill>
              <a:schemeClr val="tx1"/>
            </a:solidFill>
            <a:effectLst/>
            <a:latin typeface="+mn-lt"/>
          </a:endParaRPr>
        </a:p>
      </dsp:txBody>
      <dsp:txXfrm>
        <a:off x="2159703" y="1024129"/>
        <a:ext cx="1386336" cy="891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63602-CF98-4B09-BD11-B059E311813A}">
      <dsp:nvSpPr>
        <dsp:cNvPr id="0" name=""/>
        <dsp:cNvSpPr/>
      </dsp:nvSpPr>
      <dsp:spPr>
        <a:xfrm>
          <a:off x="4636601" y="101776"/>
          <a:ext cx="1621147" cy="1621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чесність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при виконанні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завдань</a:t>
          </a:r>
        </a:p>
      </dsp:txBody>
      <dsp:txXfrm>
        <a:off x="4636601" y="101776"/>
        <a:ext cx="1621147" cy="1621147"/>
      </dsp:txXfrm>
    </dsp:sp>
    <dsp:sp modelId="{C0E902A8-9CDC-4718-96D0-F4CF3D600081}">
      <dsp:nvSpPr>
        <dsp:cNvPr id="0" name=""/>
        <dsp:cNvSpPr/>
      </dsp:nvSpPr>
      <dsp:spPr>
        <a:xfrm>
          <a:off x="1776925" y="-1074"/>
          <a:ext cx="4583673" cy="4583673"/>
        </a:xfrm>
        <a:prstGeom prst="circularArrow">
          <a:avLst>
            <a:gd name="adj1" fmla="val 6897"/>
            <a:gd name="adj2" fmla="val 464929"/>
            <a:gd name="adj3" fmla="val 551195"/>
            <a:gd name="adj4" fmla="val 20583875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1D5F5-84CD-4E35-B707-5DA7B1F7486F}">
      <dsp:nvSpPr>
        <dsp:cNvPr id="0" name=""/>
        <dsp:cNvSpPr/>
      </dsp:nvSpPr>
      <dsp:spPr>
        <a:xfrm>
          <a:off x="4636601" y="2858601"/>
          <a:ext cx="1621147" cy="1621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відповідальність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за власні вчинки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і чесне здобуття оцінок</a:t>
          </a:r>
        </a:p>
      </dsp:txBody>
      <dsp:txXfrm>
        <a:off x="4636601" y="2858601"/>
        <a:ext cx="1621147" cy="1621147"/>
      </dsp:txXfrm>
    </dsp:sp>
    <dsp:sp modelId="{1539CC39-70FB-4261-86B7-6B72571703EA}">
      <dsp:nvSpPr>
        <dsp:cNvPr id="0" name=""/>
        <dsp:cNvSpPr/>
      </dsp:nvSpPr>
      <dsp:spPr>
        <a:xfrm>
          <a:off x="1776925" y="-1074"/>
          <a:ext cx="4583673" cy="4583673"/>
        </a:xfrm>
        <a:prstGeom prst="circularArrow">
          <a:avLst>
            <a:gd name="adj1" fmla="val 6897"/>
            <a:gd name="adj2" fmla="val 464929"/>
            <a:gd name="adj3" fmla="val 5951195"/>
            <a:gd name="adj4" fmla="val 4383875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F36D6-86CB-4C31-842B-A72443DF1F53}">
      <dsp:nvSpPr>
        <dsp:cNvPr id="0" name=""/>
        <dsp:cNvSpPr/>
      </dsp:nvSpPr>
      <dsp:spPr>
        <a:xfrm>
          <a:off x="1879776" y="2858601"/>
          <a:ext cx="1621147" cy="1621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толерування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думок інших,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взаємоповага та підтримка</a:t>
          </a:r>
        </a:p>
      </dsp:txBody>
      <dsp:txXfrm>
        <a:off x="1879776" y="2858601"/>
        <a:ext cx="1621147" cy="1621147"/>
      </dsp:txXfrm>
    </dsp:sp>
    <dsp:sp modelId="{89A15632-3F75-4202-AF8B-8DFD3EABDEDD}">
      <dsp:nvSpPr>
        <dsp:cNvPr id="0" name=""/>
        <dsp:cNvSpPr/>
      </dsp:nvSpPr>
      <dsp:spPr>
        <a:xfrm>
          <a:off x="1776925" y="-1074"/>
          <a:ext cx="4583673" cy="4583673"/>
        </a:xfrm>
        <a:prstGeom prst="circularArrow">
          <a:avLst>
            <a:gd name="adj1" fmla="val 6897"/>
            <a:gd name="adj2" fmla="val 464929"/>
            <a:gd name="adj3" fmla="val 11351195"/>
            <a:gd name="adj4" fmla="val 9783875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2EC2C-E1FD-4F0D-A4D9-61839DA2589D}">
      <dsp:nvSpPr>
        <dsp:cNvPr id="0" name=""/>
        <dsp:cNvSpPr/>
      </dsp:nvSpPr>
      <dsp:spPr>
        <a:xfrm>
          <a:off x="1879776" y="101776"/>
          <a:ext cx="1621147" cy="1621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гідна та моральна поведінка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під час навчального процесу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uk-UA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та поза ним</a:t>
          </a:r>
        </a:p>
      </dsp:txBody>
      <dsp:txXfrm>
        <a:off x="1879776" y="101776"/>
        <a:ext cx="1621147" cy="1621147"/>
      </dsp:txXfrm>
    </dsp:sp>
    <dsp:sp modelId="{57FB0FC7-7935-4369-8AA1-2BD84A9E2921}">
      <dsp:nvSpPr>
        <dsp:cNvPr id="0" name=""/>
        <dsp:cNvSpPr/>
      </dsp:nvSpPr>
      <dsp:spPr>
        <a:xfrm>
          <a:off x="1776925" y="-1074"/>
          <a:ext cx="4583673" cy="4583673"/>
        </a:xfrm>
        <a:prstGeom prst="circularArrow">
          <a:avLst>
            <a:gd name="adj1" fmla="val 6897"/>
            <a:gd name="adj2" fmla="val 464929"/>
            <a:gd name="adj3" fmla="val 16751195"/>
            <a:gd name="adj4" fmla="val 15183875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6DFE0-78C9-416A-9702-8597DA86A9F4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0CFD8-42CB-4014-A9DC-5D339C81A0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417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044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10445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10445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0445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5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44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F51AFD-0343-4206-A96D-F2E3735D78E0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10445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16EA7540-E26D-49CC-85A1-AC854AAFDE00}" type="slidenum">
              <a:rPr lang="ru-RU"/>
              <a:pPr/>
              <a:t>‹№›</a:t>
            </a:fld>
            <a:endParaRPr lang="ru-RU"/>
          </a:p>
        </p:txBody>
      </p:sp>
      <p:sp>
        <p:nvSpPr>
          <p:cNvPr id="10446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34CF62-910C-4E62-8A24-FD41CC94D94D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60D33-A21B-46CB-9128-A419A68DF4BA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DEF5B-71F7-4526-8B05-90E8A1353F16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F1C63-C7B8-4192-B9E7-2AEACAB4CA64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2C0A9D1D-DDE2-41CC-B0F2-D98F52260475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691BF7A-7AEB-43E5-8167-1C868B649142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431C1C-1100-4A49-8069-14EC967CD02E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ED6DB-4276-4B82-B693-8C6D22BC03C7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EC9AC4-C8FA-4621-9061-8B235F21DC78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BEF7B-6C77-48E7-B2BC-21FDE3ECBFB6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884DBC-4EF8-4C85-B3B9-F10873BFDE3A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30C72-61DF-4742-8FDB-70F8816CDB99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D7D86-EF39-4C0E-9859-94CA08C5D6CF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2E9AA-024E-47DC-BDB1-B38C016792C7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CC2C05-C76D-49D7-A146-0A7142C94469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F28D0-60F2-49E6-ADE7-895BA5E13D8F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EFAEDD-31D7-497D-A55C-40E128EE39F8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5FAE1-680A-4879-AE75-C75F7E1EEC2F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1C975-D1F0-4944-B6F7-893D88DD68A8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5F423-87E1-4F6D-B545-83FE358D0304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508AA0-8BEE-4895-AAAC-CBAD636E132D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B1A75-F57C-4A0E-90A9-3F2E357A8DA5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42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42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2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0343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3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3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343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82F63E-07F5-48F1-A7FF-A65D99C73F1A}" type="datetimeFigureOut">
              <a:rPr lang="ru-RU"/>
              <a:pPr/>
              <a:t>01.11.2023</a:t>
            </a:fld>
            <a:endParaRPr lang="ru-RU"/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1E4A1835-5477-44EA-9B74-6BB06006D01C}" type="slidenum">
              <a:rPr lang="ru-RU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dirty="0"/>
              <a:t>      Академічна  доброчесність в </a:t>
            </a:r>
            <a:r>
              <a:rPr lang="uk-UA" dirty="0" smtClean="0"/>
              <a:t>закладі вищої освіти</a:t>
            </a:r>
            <a:endParaRPr lang="ru-RU" dirty="0"/>
          </a:p>
        </p:txBody>
      </p:sp>
      <p:sp>
        <p:nvSpPr>
          <p:cNvPr id="50181" name="WordArt 5"/>
          <p:cNvSpPr>
            <a:spLocks noChangeArrowheads="1" noChangeShapeType="1" noTextEdit="1"/>
          </p:cNvSpPr>
          <p:nvPr/>
        </p:nvSpPr>
        <p:spPr bwMode="auto">
          <a:xfrm>
            <a:off x="1089025" y="3716338"/>
            <a:ext cx="7586663" cy="14160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Академічна  доброчесність в закладі вищої освіти</a:t>
            </a:r>
            <a:endParaRPr lang="uk-UA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339966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81300"/>
            <a:ext cx="7693025" cy="33051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>
                <a:solidFill>
                  <a:schemeClr val="accent2"/>
                </a:solidFill>
              </a:rPr>
              <a:t>   </a:t>
            </a: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Фальсифікація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- свідома зміна чи модифікація вже наявних даних, що стосуються освітнього процесу чи наукових досліджень</a:t>
            </a:r>
          </a:p>
          <a:p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>
                <a:solidFill>
                  <a:schemeClr val="accent2"/>
                </a:solidFill>
              </a:rPr>
              <a:t>   </a:t>
            </a: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Списування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-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</a:t>
            </a:r>
          </a:p>
          <a:p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>
                <a:solidFill>
                  <a:schemeClr val="accent2"/>
                </a:solidFill>
              </a:rPr>
              <a:t>   </a:t>
            </a: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Обман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- надання 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</a:t>
            </a:r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</a:rPr>
              <a:t>самоплагіат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, фабрикація, фальсифікація та списування</a:t>
            </a:r>
          </a:p>
          <a:p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3200" dirty="0">
                <a:solidFill>
                  <a:schemeClr val="accent2"/>
                </a:solidFill>
              </a:rPr>
              <a:t>  </a:t>
            </a:r>
            <a:r>
              <a:rPr lang="ru-RU" sz="3200" b="1" dirty="0">
                <a:solidFill>
                  <a:schemeClr val="accent2"/>
                </a:solidFill>
              </a:rPr>
              <a:t> </a:t>
            </a: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Хабарництво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- надання 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освітньому процесі</a:t>
            </a:r>
          </a:p>
          <a:p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7693025" cy="344963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3200" dirty="0">
                <a:solidFill>
                  <a:schemeClr val="accent2"/>
                </a:solidFill>
              </a:rPr>
              <a:t>   </a:t>
            </a: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Необ’єктивне оцінювання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- свідоме завищення або заниження оцінки результатів навчання здобувачів освіти.</a:t>
            </a:r>
            <a:endParaRPr lang="uk-U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2988" y="812800"/>
            <a:ext cx="7643812" cy="1038225"/>
          </a:xfrm>
        </p:spPr>
        <p:txBody>
          <a:bodyPr anchor="ctr"/>
          <a:lstStyle/>
          <a:p>
            <a:r>
              <a:rPr lang="ru-RU"/>
              <a:t>Форми обману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27584" y="2348880"/>
            <a:ext cx="7693025" cy="396044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endParaRPr lang="ru-RU" sz="2000" dirty="0"/>
          </a:p>
          <a:p>
            <a:r>
              <a:rPr lang="uk-UA" sz="10000" dirty="0" smtClean="0"/>
              <a:t>надання педагогічними працівниками та іншими особами допомоги здобувачам під час проходження ними підсумкового оцінювання (семестрового та річного), підсумкової атестації, зовнішнього незалежного оцінювання, не передбаченої умовами та/або процедурами їх проходження;</a:t>
            </a:r>
          </a:p>
          <a:p>
            <a:endParaRPr lang="uk-UA" sz="4000" dirty="0" smtClean="0"/>
          </a:p>
          <a:p>
            <a:r>
              <a:rPr lang="uk-UA" sz="10000" dirty="0" smtClean="0"/>
              <a:t>використання студентом під час контрольних заходів непередбачених допоміжних матеріалів та/або технічних засобів;</a:t>
            </a:r>
          </a:p>
          <a:p>
            <a:endParaRPr lang="uk-UA" sz="4000" dirty="0" smtClean="0"/>
          </a:p>
          <a:p>
            <a:r>
              <a:rPr lang="uk-UA" sz="10000" dirty="0" smtClean="0"/>
              <a:t>проходження процедури оцінювання результатів навчання замість інших осіб.</a:t>
            </a:r>
          </a:p>
          <a:p>
            <a:pPr>
              <a:lnSpc>
                <a:spcPct val="80000"/>
              </a:lnSpc>
            </a:pPr>
            <a:endParaRPr lang="uk-UA" sz="2000" dirty="0"/>
          </a:p>
        </p:txBody>
      </p:sp>
      <p:pic>
        <p:nvPicPr>
          <p:cNvPr id="20484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88913"/>
            <a:ext cx="2232025" cy="17113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6013" y="981075"/>
            <a:ext cx="7837487" cy="722313"/>
          </a:xfrm>
        </p:spPr>
        <p:txBody>
          <a:bodyPr anchor="ctr"/>
          <a:lstStyle/>
          <a:p>
            <a:r>
              <a:rPr lang="ru-RU" sz="2200"/>
              <a:t>Дотримання академічної доброчесності педагогічними працівниками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r>
              <a:rPr lang="uk-UA" sz="2400" dirty="0" smtClean="0"/>
              <a:t>посилання на джерела інформації у разі використання ідей, розробок, тверджень, відомостей;</a:t>
            </a:r>
          </a:p>
          <a:p>
            <a:pPr algn="just">
              <a:lnSpc>
                <a:spcPct val="80000"/>
              </a:lnSpc>
            </a:pPr>
            <a:r>
              <a:rPr lang="uk-UA" sz="2400" dirty="0" smtClean="0"/>
              <a:t>дотримання норм законодавства про авторське право і суміжні права;</a:t>
            </a:r>
          </a:p>
          <a:p>
            <a:pPr algn="just">
              <a:lnSpc>
                <a:spcPct val="80000"/>
              </a:lnSpc>
            </a:pPr>
            <a:r>
              <a:rPr lang="uk-UA" sz="2400" dirty="0" smtClean="0"/>
              <a:t>надання достовірної інформації про методики і результати досліджень, джерела використаної інформації та власну педагогічну (науково-педагогічну, творчу) діяльність;</a:t>
            </a:r>
          </a:p>
          <a:p>
            <a:pPr algn="just">
              <a:lnSpc>
                <a:spcPct val="80000"/>
              </a:lnSpc>
            </a:pPr>
            <a:r>
              <a:rPr lang="uk-UA" sz="2400" dirty="0" smtClean="0"/>
              <a:t>контроль за дотриманням академічної доброчесності здобувачами освіти;</a:t>
            </a:r>
          </a:p>
          <a:p>
            <a:pPr algn="just">
              <a:lnSpc>
                <a:spcPct val="80000"/>
              </a:lnSpc>
            </a:pPr>
            <a:r>
              <a:rPr lang="uk-UA" sz="2400" dirty="0" smtClean="0"/>
              <a:t>об’єктивне оцінювання результатів навчання.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400" dirty="0" smtClean="0"/>
              <a:t> ЗУ </a:t>
            </a:r>
            <a:r>
              <a:rPr lang="uk-UA" sz="2400" dirty="0" smtClean="0"/>
              <a:t>«Про освіту» </a:t>
            </a:r>
            <a:r>
              <a:rPr lang="uk-UA" sz="2400" dirty="0" smtClean="0"/>
              <a:t>від </a:t>
            </a:r>
            <a:r>
              <a:rPr lang="uk-UA" sz="2400" dirty="0" smtClean="0"/>
              <a:t>05.09.2017 р. </a:t>
            </a:r>
            <a:r>
              <a:rPr lang="uk-UA" sz="2400" dirty="0" smtClean="0"/>
              <a:t>№ 2145-VIII</a:t>
            </a:r>
          </a:p>
          <a:p>
            <a:pPr algn="just">
              <a:lnSpc>
                <a:spcPct val="80000"/>
              </a:lnSpc>
            </a:pPr>
            <a:endParaRPr lang="uk-UA" sz="2400" dirty="0" smtClean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  <p:pic>
        <p:nvPicPr>
          <p:cNvPr id="17412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5038" y="188913"/>
            <a:ext cx="1524000" cy="172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58888" y="908050"/>
            <a:ext cx="6769100" cy="865188"/>
          </a:xfrm>
        </p:spPr>
        <p:txBody>
          <a:bodyPr anchor="ctr"/>
          <a:lstStyle/>
          <a:p>
            <a:r>
              <a:rPr lang="ru-RU" sz="2200"/>
              <a:t>Дотримання академічної доброчесності здобувачами освіти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000" dirty="0" smtClean="0"/>
              <a:t>самостійне виконання навчальних завдань, завдань поточного та підсумкового контролю результатів навчання (для осіб з особливими освітніми потребами ця вимога застосовується з урахуванням їхніх індивідуальних потреб і можливостей);</a:t>
            </a:r>
          </a:p>
          <a:p>
            <a:pPr>
              <a:lnSpc>
                <a:spcPct val="80000"/>
              </a:lnSpc>
            </a:pPr>
            <a:r>
              <a:rPr lang="uk-UA" sz="2000" dirty="0" smtClean="0"/>
              <a:t>посилання на джерела інформації у разі використання ідей, розробок, тверджень, відомостей;</a:t>
            </a:r>
          </a:p>
          <a:p>
            <a:pPr>
              <a:lnSpc>
                <a:spcPct val="80000"/>
              </a:lnSpc>
            </a:pPr>
            <a:r>
              <a:rPr lang="uk-UA" sz="2000" dirty="0" smtClean="0"/>
              <a:t>дотримання норм законодавства про авторське право і суміжні права;</a:t>
            </a:r>
          </a:p>
          <a:p>
            <a:pPr>
              <a:lnSpc>
                <a:spcPct val="80000"/>
              </a:lnSpc>
            </a:pPr>
            <a:r>
              <a:rPr lang="uk-UA" sz="2000" dirty="0" smtClean="0"/>
              <a:t>надання достовірної інформації про результати власної навчальної (наукової, творчої) діяльності, використані методики досліджень і джерела інформації.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</a:t>
            </a:r>
            <a:r>
              <a:rPr lang="ru-RU" sz="2000" dirty="0"/>
              <a:t>ЗУ </a:t>
            </a:r>
            <a:r>
              <a:rPr lang="ru-RU" sz="2000" dirty="0" smtClean="0"/>
              <a:t>«Про </a:t>
            </a:r>
            <a:r>
              <a:rPr lang="ru-RU" sz="2000" dirty="0" err="1" smtClean="0"/>
              <a:t>освіту</a:t>
            </a:r>
            <a:r>
              <a:rPr lang="ru-RU" sz="2000" dirty="0" smtClean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05.09.2017 № 2145-VIII</a:t>
            </a: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  <p:pic>
        <p:nvPicPr>
          <p:cNvPr id="18436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5038" y="188913"/>
            <a:ext cx="1524000" cy="172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6013" y="969963"/>
            <a:ext cx="7570787" cy="723900"/>
          </a:xfrm>
        </p:spPr>
        <p:txBody>
          <a:bodyPr anchor="ctr"/>
          <a:lstStyle/>
          <a:p>
            <a:r>
              <a:rPr lang="uk-UA" sz="2800" dirty="0"/>
              <a:t>Види академічної відповідальності для </a:t>
            </a:r>
            <a:r>
              <a:rPr lang="uk-UA" sz="2800" dirty="0" smtClean="0"/>
              <a:t>викладачів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r>
              <a:rPr lang="ru-RU" sz="2400"/>
              <a:t>відмова у присудженні наукового ступеня чи присвоєнні вченого звання;</a:t>
            </a:r>
          </a:p>
          <a:p>
            <a:pPr>
              <a:lnSpc>
                <a:spcPct val="80000"/>
              </a:lnSpc>
            </a:pPr>
            <a:r>
              <a:rPr lang="ru-RU" sz="2400"/>
              <a:t>позбавлення присудженого наукового (освітньо-творчого) ступеня чи присвоєного вченого звання;</a:t>
            </a:r>
          </a:p>
          <a:p>
            <a:pPr>
              <a:lnSpc>
                <a:spcPct val="80000"/>
              </a:lnSpc>
            </a:pPr>
            <a:r>
              <a:rPr lang="ru-RU" sz="2400"/>
              <a:t>відмова в присвоєнні або позбавлення присвоєного педагогічного звання, кваліфікаційної категорії;</a:t>
            </a:r>
          </a:p>
          <a:p>
            <a:pPr>
              <a:lnSpc>
                <a:spcPct val="80000"/>
              </a:lnSpc>
            </a:pPr>
            <a:r>
              <a:rPr lang="ru-RU" sz="2400"/>
              <a:t>позбавлення права брати участь у роботі визначених законом органів чи займати визначені законом посади.</a:t>
            </a: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981075"/>
            <a:ext cx="7909892" cy="685800"/>
          </a:xfrm>
        </p:spPr>
        <p:txBody>
          <a:bodyPr anchor="ctr"/>
          <a:lstStyle/>
          <a:p>
            <a:r>
              <a:rPr lang="uk-UA" sz="2800" dirty="0"/>
              <a:t>Види академічної відповідальності для </a:t>
            </a:r>
            <a:r>
              <a:rPr lang="uk-UA" sz="2800" dirty="0" smtClean="0"/>
              <a:t>студентів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400" dirty="0" smtClean="0"/>
              <a:t>повторне проходження оцінювання (контрольна робота, іспит, залік тощо);</a:t>
            </a:r>
          </a:p>
          <a:p>
            <a:pPr>
              <a:lnSpc>
                <a:spcPct val="80000"/>
              </a:lnSpc>
            </a:pPr>
            <a:r>
              <a:rPr lang="uk-UA" sz="2400" dirty="0" smtClean="0"/>
              <a:t>повторне проходження відповідного освітнього компонента освітньої програми;</a:t>
            </a:r>
          </a:p>
          <a:p>
            <a:pPr>
              <a:lnSpc>
                <a:spcPct val="80000"/>
              </a:lnSpc>
            </a:pPr>
            <a:r>
              <a:rPr lang="uk-UA" sz="2400" dirty="0" smtClean="0"/>
              <a:t>відрахування із закладу </a:t>
            </a:r>
            <a:r>
              <a:rPr lang="uk-UA" sz="2400" dirty="0" smtClean="0"/>
              <a:t>освіти</a:t>
            </a:r>
            <a:r>
              <a:rPr lang="uk-UA" sz="2400" dirty="0"/>
              <a:t>.</a:t>
            </a:r>
            <a:endParaRPr lang="uk-UA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/>
              <a:t>Академічна доброчесність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8054280" cy="3724275"/>
          </a:xfrm>
        </p:spPr>
        <p:txBody>
          <a:bodyPr/>
          <a:lstStyle/>
          <a:p>
            <a:pPr lvl="1" algn="just">
              <a:buFontTx/>
              <a:buNone/>
            </a:pPr>
            <a:r>
              <a:rPr lang="ru-RU" dirty="0"/>
              <a:t>- </a:t>
            </a:r>
            <a:r>
              <a:rPr lang="uk-UA" dirty="0" smtClean="0"/>
              <a:t>це сукупність 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</a:t>
            </a:r>
            <a:r>
              <a:rPr lang="uk-UA" dirty="0" smtClean="0"/>
              <a:t>до</a:t>
            </a:r>
            <a:r>
              <a:rPr lang="uk-UA" sz="2400" dirty="0" smtClean="0"/>
              <a:t>          </a:t>
            </a:r>
            <a:r>
              <a:rPr lang="uk-UA" sz="2400" dirty="0" smtClean="0"/>
              <a:t>результатів навчання та/або наукових         (творчих) досягнень.</a:t>
            </a:r>
          </a:p>
          <a:p>
            <a:pPr>
              <a:buFont typeface="Wingdings" pitchFamily="2" charset="2"/>
              <a:buNone/>
            </a:pPr>
            <a:r>
              <a:rPr lang="uk-UA" dirty="0" smtClean="0"/>
              <a:t> Закон України </a:t>
            </a:r>
            <a:r>
              <a:rPr lang="uk-UA" dirty="0" smtClean="0"/>
              <a:t>«Про освіту» </a:t>
            </a:r>
            <a:r>
              <a:rPr lang="uk-UA" dirty="0" smtClean="0"/>
              <a:t>від </a:t>
            </a:r>
            <a:r>
              <a:rPr lang="uk-UA" dirty="0" smtClean="0"/>
              <a:t>05.09.2017 р. </a:t>
            </a:r>
            <a:r>
              <a:rPr lang="uk-UA" dirty="0" smtClean="0"/>
              <a:t>№ 2145-VIII</a:t>
            </a:r>
            <a:endParaRPr lang="uk-UA" sz="1800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73113" y="944563"/>
            <a:ext cx="7913687" cy="949325"/>
          </a:xfrm>
        </p:spPr>
        <p:txBody>
          <a:bodyPr anchor="ctr"/>
          <a:lstStyle/>
          <a:p>
            <a:r>
              <a:rPr lang="ru-RU" sz="2500" b="0"/>
              <a:t>Наслідки тривалих та системних порушень академічної доброчесності:</a:t>
            </a:r>
            <a:r>
              <a:rPr lang="ru-RU" sz="2500"/>
              <a:t/>
            </a:r>
            <a:br>
              <a:rPr lang="ru-RU" sz="2500"/>
            </a:br>
            <a:endParaRPr lang="ru-RU" sz="250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400" dirty="0" smtClean="0"/>
              <a:t>знецінення університетських дипломів у країні, невизнання їх за кордоном;</a:t>
            </a:r>
          </a:p>
          <a:p>
            <a:pPr>
              <a:lnSpc>
                <a:spcPct val="80000"/>
              </a:lnSpc>
            </a:pPr>
            <a:r>
              <a:rPr lang="uk-UA" sz="2400" dirty="0" smtClean="0"/>
              <a:t>випускникам університетів важко влаштуватися на хорошу роботу, бо роботодавці не довіряють системі вищої освіти та закладам вищої освіти;</a:t>
            </a:r>
          </a:p>
          <a:p>
            <a:pPr>
              <a:lnSpc>
                <a:spcPct val="80000"/>
              </a:lnSpc>
            </a:pPr>
            <a:r>
              <a:rPr lang="uk-UA" sz="2400" dirty="0" smtClean="0"/>
              <a:t>зниження якості медичного обслуговування;</a:t>
            </a:r>
          </a:p>
          <a:p>
            <a:pPr>
              <a:lnSpc>
                <a:spcPct val="80000"/>
              </a:lnSpc>
            </a:pPr>
            <a:r>
              <a:rPr lang="uk-UA" sz="2400" dirty="0" smtClean="0"/>
              <a:t>стагнація науки, знецінення наукового потенціалу держави;</a:t>
            </a:r>
          </a:p>
          <a:p>
            <a:pPr>
              <a:lnSpc>
                <a:spcPct val="80000"/>
              </a:lnSpc>
            </a:pPr>
            <a:r>
              <a:rPr lang="uk-UA" sz="2400" dirty="0" smtClean="0"/>
              <a:t>гальмування розвитку економіки;</a:t>
            </a:r>
          </a:p>
          <a:p>
            <a:pPr>
              <a:lnSpc>
                <a:spcPct val="80000"/>
              </a:lnSpc>
            </a:pPr>
            <a:r>
              <a:rPr lang="uk-UA" sz="2400" dirty="0" smtClean="0"/>
              <a:t>країна втрачає авторитет у світі.</a:t>
            </a:r>
          </a:p>
          <a:p>
            <a:pPr>
              <a:lnSpc>
                <a:spcPct val="80000"/>
              </a:lnSpc>
            </a:pPr>
            <a:endParaRPr lang="ru-RU" sz="2400" dirty="0"/>
          </a:p>
        </p:txBody>
      </p:sp>
      <p:pic>
        <p:nvPicPr>
          <p:cNvPr id="29700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0"/>
            <a:ext cx="1835150" cy="19161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1547664" y="2492896"/>
            <a:ext cx="7020272" cy="2808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Дякую за увагу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! 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250" y="908050"/>
            <a:ext cx="6286500" cy="971550"/>
          </a:xfrm>
        </p:spPr>
        <p:txBody>
          <a:bodyPr/>
          <a:lstStyle/>
          <a:p>
            <a:r>
              <a:rPr lang="uk-UA" sz="3200"/>
              <a:t>Необхідність академічної доброчесності</a:t>
            </a:r>
            <a:endParaRPr lang="ru-RU" sz="32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Корисна,бо дозволяє взяти максимум від навчання</a:t>
            </a:r>
          </a:p>
          <a:p>
            <a:r>
              <a:rPr lang="uk-UA"/>
              <a:t>Допомагає засвоїти якомога більше знань</a:t>
            </a:r>
          </a:p>
          <a:p>
            <a:r>
              <a:rPr lang="uk-UA"/>
              <a:t>Допомагає навчитися вчитися</a:t>
            </a:r>
          </a:p>
          <a:p>
            <a:r>
              <a:rPr lang="uk-UA"/>
              <a:t>Фокусує увагу на результаті навчання ,а не на формальній оцінки</a:t>
            </a:r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/>
              <a:t>Принципи академічної доброчесності надавачів освіти</a:t>
            </a:r>
            <a:endParaRPr lang="ru-RU" sz="320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44748613"/>
              </p:ext>
            </p:extLst>
          </p:nvPr>
        </p:nvGraphicFramePr>
        <p:xfrm>
          <a:off x="611188" y="2276475"/>
          <a:ext cx="8532812" cy="458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1025525"/>
            <a:ext cx="7924800" cy="800100"/>
          </a:xfrm>
        </p:spPr>
        <p:txBody>
          <a:bodyPr anchor="ctr"/>
          <a:lstStyle/>
          <a:p>
            <a:r>
              <a:rPr lang="ru-RU" sz="2400" b="0"/>
              <a:t>Основні принципи академічної доброчесності здобувачів освіти</a:t>
            </a: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graphicFrame>
        <p:nvGraphicFramePr>
          <p:cNvPr id="2" name="Схема 1"/>
          <p:cNvGraphicFramePr/>
          <p:nvPr/>
        </p:nvGraphicFramePr>
        <p:xfrm>
          <a:off x="827088" y="2276475"/>
          <a:ext cx="8137525" cy="458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1011238"/>
            <a:ext cx="7924800" cy="904875"/>
          </a:xfrm>
        </p:spPr>
        <p:txBody>
          <a:bodyPr anchor="ctr"/>
          <a:lstStyle/>
          <a:p>
            <a:r>
              <a:rPr lang="ru-RU" sz="3200"/>
              <a:t>Порушенням академічної доброчесності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ru-RU" sz="2000"/>
              <a:t>академічний плагіат </a:t>
            </a:r>
          </a:p>
          <a:p>
            <a:pPr>
              <a:lnSpc>
                <a:spcPct val="80000"/>
              </a:lnSpc>
            </a:pPr>
            <a:r>
              <a:rPr lang="ru-RU" sz="2000"/>
              <a:t>самоплагіат </a:t>
            </a:r>
          </a:p>
          <a:p>
            <a:pPr>
              <a:lnSpc>
                <a:spcPct val="80000"/>
              </a:lnSpc>
            </a:pPr>
            <a:r>
              <a:rPr lang="ru-RU" sz="2000"/>
              <a:t>фабрикація</a:t>
            </a:r>
          </a:p>
          <a:p>
            <a:pPr>
              <a:lnSpc>
                <a:spcPct val="80000"/>
              </a:lnSpc>
            </a:pPr>
            <a:r>
              <a:rPr lang="ru-RU" sz="2000"/>
              <a:t>фальсифікація </a:t>
            </a:r>
          </a:p>
          <a:p>
            <a:pPr>
              <a:lnSpc>
                <a:spcPct val="80000"/>
              </a:lnSpc>
            </a:pPr>
            <a:r>
              <a:rPr lang="ru-RU" sz="2000"/>
              <a:t>списування</a:t>
            </a:r>
          </a:p>
          <a:p>
            <a:pPr>
              <a:lnSpc>
                <a:spcPct val="80000"/>
              </a:lnSpc>
            </a:pPr>
            <a:r>
              <a:rPr lang="ru-RU" sz="2000"/>
              <a:t>обман </a:t>
            </a:r>
          </a:p>
          <a:p>
            <a:pPr>
              <a:lnSpc>
                <a:spcPct val="80000"/>
              </a:lnSpc>
            </a:pPr>
            <a:r>
              <a:rPr lang="ru-RU" sz="2000"/>
              <a:t>хабарництво</a:t>
            </a:r>
          </a:p>
          <a:p>
            <a:pPr>
              <a:lnSpc>
                <a:spcPct val="80000"/>
              </a:lnSpc>
            </a:pPr>
            <a:r>
              <a:rPr lang="ru-RU" sz="2000"/>
              <a:t>необ’єктивне оцінювання </a:t>
            </a:r>
          </a:p>
          <a:p>
            <a:pPr>
              <a:lnSpc>
                <a:spcPct val="80000"/>
              </a:lnSpc>
            </a:pPr>
            <a:r>
              <a:rPr lang="uk-UA" sz="2000"/>
              <a:t>допомога учням підчас тестів;</a:t>
            </a:r>
          </a:p>
          <a:p>
            <a:pPr>
              <a:lnSpc>
                <a:spcPct val="80000"/>
              </a:lnSpc>
            </a:pPr>
            <a:r>
              <a:rPr lang="uk-UA" sz="2000"/>
              <a:t>використання учнями непередбачених допоміжних матеріалів, технічних засобів;</a:t>
            </a:r>
          </a:p>
          <a:p>
            <a:pPr>
              <a:lnSpc>
                <a:spcPct val="80000"/>
              </a:lnSpc>
            </a:pPr>
            <a:r>
              <a:rPr lang="uk-UA" sz="2000"/>
              <a:t>проходження оцінювання замість інших осіб;</a:t>
            </a:r>
          </a:p>
          <a:p>
            <a:pPr>
              <a:lnSpc>
                <a:spcPct val="80000"/>
              </a:lnSpc>
            </a:pPr>
            <a:r>
              <a:rPr lang="uk-UA" sz="2000"/>
              <a:t>необ</a:t>
            </a:r>
            <a:r>
              <a:rPr lang="en-US" sz="2000"/>
              <a:t>’</a:t>
            </a:r>
            <a:r>
              <a:rPr lang="uk-UA" sz="2000"/>
              <a:t>єктивне оцінювання компетентностей педагогічних працівників підчас атестації та сертифікації</a:t>
            </a:r>
            <a:endParaRPr lang="ru-RU" sz="2000"/>
          </a:p>
          <a:p>
            <a:pPr>
              <a:lnSpc>
                <a:spcPct val="80000"/>
              </a:lnSpc>
            </a:pPr>
            <a:endParaRPr lang="ru-RU" sz="2000"/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 rot="1005271">
            <a:off x="3949642" y="1392598"/>
            <a:ext cx="5291137" cy="2955925"/>
            <a:chOff x="1824" y="633"/>
            <a:chExt cx="2834" cy="2849"/>
          </a:xfrm>
        </p:grpSpPr>
        <p:sp>
          <p:nvSpPr>
            <p:cNvPr id="19464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5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6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7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7693025" cy="3960812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/>
              <a:t>   </a:t>
            </a: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Академічний плагіат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- 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</a:t>
            </a:r>
          </a:p>
          <a:p>
            <a:pPr>
              <a:lnSpc>
                <a:spcPct val="80000"/>
              </a:lnSpc>
            </a:pP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dirty="0">
                <a:solidFill>
                  <a:schemeClr val="accent2"/>
                </a:solidFill>
              </a:rPr>
              <a:t>   </a:t>
            </a:r>
            <a:r>
              <a:rPr lang="uk-UA" b="1" i="1" dirty="0" err="1" smtClean="0">
                <a:solidFill>
                  <a:schemeClr val="tx2">
                    <a:lumMod val="50000"/>
                  </a:schemeClr>
                </a:solidFill>
              </a:rPr>
              <a:t>Самоплагіат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- оприлюднення (частково або повністю) власних раніше опублікованих наукових результатів як нових наукових результатів</a:t>
            </a:r>
          </a:p>
          <a:p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7693025" cy="3449637"/>
          </a:xfrm>
        </p:spPr>
        <p:txBody>
          <a:bodyPr/>
          <a:lstStyle/>
          <a:p>
            <a:pPr marL="447675" lvl="2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chemeClr val="accent2"/>
                </a:solidFill>
              </a:rPr>
              <a:t>  </a:t>
            </a:r>
            <a:r>
              <a:rPr lang="uk-UA" sz="2800" b="1" i="1" dirty="0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Фабрикація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 - вигадування даних чи фактів, що використовуються в освітньому процесі або наукових дослідженнях</a:t>
            </a:r>
          </a:p>
          <a:p>
            <a:pPr marL="447675" indent="0" algn="just"/>
            <a:endParaRPr lang="uk-U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5795</TotalTime>
  <Words>785</Words>
  <Application>Microsoft Office PowerPoint</Application>
  <PresentationFormat>Екран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7" baseType="lpstr">
      <vt:lpstr>Arial</vt:lpstr>
      <vt:lpstr>Calibri</vt:lpstr>
      <vt:lpstr>Impact</vt:lpstr>
      <vt:lpstr>Times New Roman</vt:lpstr>
      <vt:lpstr>Wingdings</vt:lpstr>
      <vt:lpstr>Капсулы</vt:lpstr>
      <vt:lpstr>Презентація PowerPoint</vt:lpstr>
      <vt:lpstr>Академічна доброчесність</vt:lpstr>
      <vt:lpstr>Необхідність академічної доброчесності</vt:lpstr>
      <vt:lpstr>Принципи академічної доброчесності надавачів освіти</vt:lpstr>
      <vt:lpstr>Основні принципи академічної доброчесності здобувачів освіти </vt:lpstr>
      <vt:lpstr>Порушенням академічної доброчесності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Форми обману</vt:lpstr>
      <vt:lpstr>Дотримання академічної доброчесності педагогічними працівниками</vt:lpstr>
      <vt:lpstr>Дотримання академічної доброчесності здобувачами освіти</vt:lpstr>
      <vt:lpstr>Види академічної відповідальності для викладачів</vt:lpstr>
      <vt:lpstr>Види академічної відповідальності для студентів</vt:lpstr>
      <vt:lpstr>Наслідки тривалих та системних порушень академічної доброчесності: 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Академічна доброчесність в навчальному закладі</dc:title>
  <dc:creator>Школа</dc:creator>
  <cp:lastModifiedBy>User</cp:lastModifiedBy>
  <cp:revision>16</cp:revision>
  <dcterms:created xsi:type="dcterms:W3CDTF">2021-02-03T13:28:55Z</dcterms:created>
  <dcterms:modified xsi:type="dcterms:W3CDTF">2023-11-01T13:04:03Z</dcterms:modified>
</cp:coreProperties>
</file>