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3"/>
  </p:notesMasterIdLst>
  <p:sldIdLst>
    <p:sldId id="286" r:id="rId2"/>
    <p:sldId id="263" r:id="rId3"/>
    <p:sldId id="277" r:id="rId4"/>
    <p:sldId id="276" r:id="rId5"/>
    <p:sldId id="257" r:id="rId6"/>
    <p:sldId id="258" r:id="rId7"/>
    <p:sldId id="278" r:id="rId8"/>
    <p:sldId id="279" r:id="rId9"/>
    <p:sldId id="280" r:id="rId10"/>
    <p:sldId id="281" r:id="rId11"/>
    <p:sldId id="282" r:id="rId12"/>
    <p:sldId id="283" r:id="rId13"/>
    <p:sldId id="284" r:id="rId14"/>
    <p:sldId id="285" r:id="rId15"/>
    <p:sldId id="266" r:id="rId16"/>
    <p:sldId id="264" r:id="rId17"/>
    <p:sldId id="265" r:id="rId18"/>
    <p:sldId id="262" r:id="rId19"/>
    <p:sldId id="259" r:id="rId20"/>
    <p:sldId id="261" r:id="rId21"/>
    <p:sldId id="275" r:id="rId2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878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3416651-53C2-4954-8373-C2F8D4BB6834}" type="doc">
      <dgm:prSet loTypeId="urn:microsoft.com/office/officeart/2005/8/layout/radial1" loCatId="relationship" qsTypeId="urn:microsoft.com/office/officeart/2005/8/quickstyle/simple1" qsCatId="simple" csTypeId="urn:microsoft.com/office/officeart/2005/8/colors/accent1_2" csCatId="accent1" phldr="1"/>
      <dgm:spPr/>
    </dgm:pt>
    <dgm:pt modelId="{FFF48C5A-1C3D-491C-9F3C-AD340FC324F3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altLang="uk-UA" sz="1500" b="1" i="0" u="none" strike="noStrike" cap="none" normalizeH="0" baseline="0" dirty="0" smtClean="0">
              <a:ln>
                <a:noFill/>
              </a:ln>
              <a:solidFill>
                <a:schemeClr val="bg2"/>
              </a:solidFill>
              <a:effectLst/>
              <a:latin typeface="+mn-lt"/>
            </a:rPr>
            <a:t>Принципи</a:t>
          </a:r>
          <a:endParaRPr kumimoji="0" lang="ru-RU" altLang="uk-UA" sz="1500" b="1" i="0" u="none" strike="noStrike" cap="none" normalizeH="0" baseline="0" dirty="0" smtClean="0">
            <a:ln>
              <a:noFill/>
            </a:ln>
            <a:solidFill>
              <a:schemeClr val="bg2"/>
            </a:solidFill>
            <a:effectLst/>
            <a:latin typeface="+mn-lt"/>
          </a:endParaRPr>
        </a:p>
      </dgm:t>
    </dgm:pt>
    <dgm:pt modelId="{A3B20B90-B255-403B-95F2-4D09C81578D4}" type="parTrans" cxnId="{A47A338C-9D71-4A25-A010-8F83BF84A9F0}">
      <dgm:prSet/>
      <dgm:spPr/>
      <dgm:t>
        <a:bodyPr/>
        <a:lstStyle/>
        <a:p>
          <a:endParaRPr lang="uk-UA" sz="1500">
            <a:latin typeface="+mn-lt"/>
          </a:endParaRPr>
        </a:p>
      </dgm:t>
    </dgm:pt>
    <dgm:pt modelId="{B342E3E1-9ACC-449F-9B98-EA32A3910BB2}" type="sibTrans" cxnId="{A47A338C-9D71-4A25-A010-8F83BF84A9F0}">
      <dgm:prSet/>
      <dgm:spPr/>
      <dgm:t>
        <a:bodyPr/>
        <a:lstStyle/>
        <a:p>
          <a:endParaRPr lang="uk-UA" sz="1500">
            <a:latin typeface="+mn-lt"/>
          </a:endParaRPr>
        </a:p>
      </dgm:t>
    </dgm:pt>
    <dgm:pt modelId="{490D81AF-A19E-4D29-82A9-7122DEC22266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altLang="uk-UA" sz="1500" b="1" i="0" u="none" strike="noStrike" cap="none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rPr>
            <a:t>Довіра</a:t>
          </a:r>
          <a:endParaRPr kumimoji="0" lang="uk-UA" altLang="uk-UA" sz="1500" b="1" i="0" u="none" strike="noStrike" cap="none" normalizeH="0" baseline="0" noProof="0" dirty="0" smtClean="0">
            <a:ln>
              <a:noFill/>
            </a:ln>
            <a:solidFill>
              <a:schemeClr val="tx1"/>
            </a:solidFill>
            <a:effectLst/>
            <a:latin typeface="+mn-lt"/>
          </a:endParaRPr>
        </a:p>
      </dgm:t>
    </dgm:pt>
    <dgm:pt modelId="{7D7BB859-3B1A-472D-939F-A33FA6634857}" type="parTrans" cxnId="{641EEB5D-6C1D-4F20-A48C-656F16A3F125}">
      <dgm:prSet custT="1"/>
      <dgm:spPr/>
      <dgm:t>
        <a:bodyPr/>
        <a:lstStyle/>
        <a:p>
          <a:endParaRPr lang="uk-UA" sz="1500">
            <a:latin typeface="+mn-lt"/>
          </a:endParaRPr>
        </a:p>
      </dgm:t>
    </dgm:pt>
    <dgm:pt modelId="{E2802941-8960-4E56-ABAE-9E70CD818204}" type="sibTrans" cxnId="{641EEB5D-6C1D-4F20-A48C-656F16A3F125}">
      <dgm:prSet/>
      <dgm:spPr/>
      <dgm:t>
        <a:bodyPr/>
        <a:lstStyle/>
        <a:p>
          <a:endParaRPr lang="uk-UA" sz="1500">
            <a:latin typeface="+mn-lt"/>
          </a:endParaRPr>
        </a:p>
      </dgm:t>
    </dgm:pt>
    <dgm:pt modelId="{EDE7852C-D0EC-408A-8718-046563ACE34B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20000"/>
            </a:spcBef>
            <a:spcAft>
              <a:spcPct val="0"/>
            </a:spcAft>
            <a:buClr>
              <a:schemeClr val="tx1"/>
            </a:buClr>
            <a:buSzPct val="75000"/>
            <a:buFont typeface="Wingdings" panose="05000000000000000000" pitchFamily="2" charset="2"/>
            <a:buNone/>
            <a:tabLst/>
          </a:pPr>
          <a:endParaRPr kumimoji="0" lang="ru-RU" altLang="uk-UA" sz="15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+mn-lt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20000"/>
            </a:spcBef>
            <a:spcAft>
              <a:spcPct val="0"/>
            </a:spcAft>
            <a:buClr>
              <a:schemeClr val="tx1"/>
            </a:buClr>
            <a:buSzPct val="75000"/>
            <a:buFont typeface="Wingdings" panose="05000000000000000000" pitchFamily="2" charset="2"/>
            <a:buNone/>
            <a:tabLst/>
          </a:pPr>
          <a:r>
            <a:rPr kumimoji="0" lang="uk-UA" altLang="uk-UA" sz="1500" b="1" i="0" u="none" strike="noStrike" cap="none" normalizeH="0" baseline="0" noProof="0" dirty="0" err="1" smtClean="0">
              <a:ln>
                <a:noFill/>
              </a:ln>
              <a:solidFill>
                <a:schemeClr val="tx1"/>
              </a:solidFill>
              <a:effectLst/>
              <a:latin typeface="+mn-lt"/>
            </a:rPr>
            <a:t>Відпові</a:t>
          </a:r>
          <a:r>
            <a:rPr kumimoji="0" lang="uk-UA" altLang="uk-UA" sz="1500" b="1" i="0" u="none" strike="noStrike" cap="none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rPr>
            <a:t>-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20000"/>
            </a:spcBef>
            <a:spcAft>
              <a:spcPct val="0"/>
            </a:spcAft>
            <a:buClr>
              <a:schemeClr val="tx1"/>
            </a:buClr>
            <a:buSzPct val="75000"/>
            <a:buFont typeface="Wingdings" panose="05000000000000000000" pitchFamily="2" charset="2"/>
            <a:buNone/>
            <a:tabLst/>
          </a:pPr>
          <a:r>
            <a:rPr kumimoji="0" lang="ru-RU" altLang="uk-UA" sz="1500" b="1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+mn-lt"/>
            </a:rPr>
            <a:t>дальність</a:t>
          </a:r>
          <a:endParaRPr kumimoji="0" lang="ru-RU" altLang="uk-UA" sz="1500" b="1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+mn-lt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ru-RU" altLang="uk-UA" sz="1500" b="1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+mn-lt"/>
          </a:endParaRPr>
        </a:p>
      </dgm:t>
    </dgm:pt>
    <dgm:pt modelId="{56310E43-9610-4B50-926C-26AE46D4EFEF}" type="parTrans" cxnId="{E4CC723A-890B-482C-B478-3DD73F6997EF}">
      <dgm:prSet custT="1"/>
      <dgm:spPr/>
      <dgm:t>
        <a:bodyPr/>
        <a:lstStyle/>
        <a:p>
          <a:endParaRPr lang="uk-UA" sz="1500">
            <a:latin typeface="+mn-lt"/>
          </a:endParaRPr>
        </a:p>
      </dgm:t>
    </dgm:pt>
    <dgm:pt modelId="{CC607EA8-0A2C-4557-B667-CA76928CC57A}" type="sibTrans" cxnId="{E4CC723A-890B-482C-B478-3DD73F6997EF}">
      <dgm:prSet/>
      <dgm:spPr/>
      <dgm:t>
        <a:bodyPr/>
        <a:lstStyle/>
        <a:p>
          <a:endParaRPr lang="uk-UA" sz="1500">
            <a:latin typeface="+mn-lt"/>
          </a:endParaRPr>
        </a:p>
      </dgm:t>
    </dgm:pt>
    <dgm:pt modelId="{131D3E71-A079-45CA-A700-67B6C1B85FC4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20000"/>
            </a:spcBef>
            <a:spcAft>
              <a:spcPct val="0"/>
            </a:spcAft>
            <a:buClr>
              <a:schemeClr val="tx1"/>
            </a:buClr>
            <a:buSzPct val="75000"/>
            <a:buFont typeface="Wingdings" panose="05000000000000000000" pitchFamily="2" charset="2"/>
            <a:buNone/>
            <a:tabLst/>
          </a:pPr>
          <a:endParaRPr kumimoji="0" lang="uk-UA" altLang="uk-UA" sz="15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+mn-lt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20000"/>
            </a:spcBef>
            <a:spcAft>
              <a:spcPct val="0"/>
            </a:spcAft>
            <a:buClr>
              <a:schemeClr val="tx1"/>
            </a:buClr>
            <a:buSzPct val="75000"/>
            <a:buFont typeface="Wingdings" panose="05000000000000000000" pitchFamily="2" charset="2"/>
            <a:buNone/>
            <a:tabLst/>
          </a:pPr>
          <a:r>
            <a:rPr kumimoji="0" lang="uk-UA" altLang="uk-UA" sz="15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rPr>
            <a:t>Повага </a:t>
          </a:r>
          <a:endParaRPr kumimoji="0" lang="en-US" altLang="uk-UA" sz="1500" b="1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+mn-lt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ru-RU" altLang="uk-UA" sz="15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+mn-lt"/>
          </a:endParaRPr>
        </a:p>
      </dgm:t>
    </dgm:pt>
    <dgm:pt modelId="{A5DB34A3-61F0-4898-A910-F9EBF6E7008B}" type="parTrans" cxnId="{46C687AB-336F-4CD4-8B85-4029FB851AF0}">
      <dgm:prSet custT="1"/>
      <dgm:spPr/>
      <dgm:t>
        <a:bodyPr/>
        <a:lstStyle/>
        <a:p>
          <a:endParaRPr lang="uk-UA" sz="1500">
            <a:latin typeface="+mn-lt"/>
          </a:endParaRPr>
        </a:p>
      </dgm:t>
    </dgm:pt>
    <dgm:pt modelId="{C0CD3228-119E-43FC-BC45-672BCD8D27A5}" type="sibTrans" cxnId="{46C687AB-336F-4CD4-8B85-4029FB851AF0}">
      <dgm:prSet/>
      <dgm:spPr/>
      <dgm:t>
        <a:bodyPr/>
        <a:lstStyle/>
        <a:p>
          <a:endParaRPr lang="uk-UA" sz="1500">
            <a:latin typeface="+mn-lt"/>
          </a:endParaRPr>
        </a:p>
      </dgm:t>
    </dgm:pt>
    <dgm:pt modelId="{1FF44E5F-EF98-47D5-8FFA-4CEED2E0F449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altLang="uk-UA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rPr>
            <a:t>Справедливість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uk-UA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rPr>
            <a:t>(о</a:t>
          </a:r>
          <a:r>
            <a:rPr kumimoji="0" lang="uk-UA" altLang="uk-UA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rPr>
            <a:t>б</a:t>
          </a:r>
          <a:r>
            <a:rPr kumimoji="0" lang="en-US" altLang="uk-UA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rPr>
            <a:t>’</a:t>
          </a:r>
          <a:r>
            <a:rPr kumimoji="0" lang="uk-UA" altLang="uk-UA" sz="1400" b="1" i="0" u="none" strike="noStrike" cap="none" normalizeH="0" baseline="0" noProof="0" dirty="0" err="1" smtClean="0">
              <a:ln>
                <a:noFill/>
              </a:ln>
              <a:solidFill>
                <a:schemeClr val="tx1"/>
              </a:solidFill>
              <a:effectLst/>
              <a:latin typeface="+mn-lt"/>
            </a:rPr>
            <a:t>єктивність</a:t>
          </a:r>
          <a:r>
            <a:rPr kumimoji="0" lang="uk-UA" altLang="uk-UA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rPr>
            <a:t> </a:t>
          </a:r>
          <a:r>
            <a:rPr kumimoji="0" lang="uk-UA" altLang="uk-UA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rPr>
            <a:t>)</a:t>
          </a:r>
          <a:endParaRPr kumimoji="0" lang="ru-RU" altLang="uk-UA" sz="1400" b="1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+mn-lt"/>
          </a:endParaRPr>
        </a:p>
      </dgm:t>
    </dgm:pt>
    <dgm:pt modelId="{356F084A-F3EA-4100-B078-E7DB0A352F44}" type="parTrans" cxnId="{1DF618AA-0E7E-42A4-8559-4A1C9515E9A5}">
      <dgm:prSet custT="1"/>
      <dgm:spPr/>
      <dgm:t>
        <a:bodyPr/>
        <a:lstStyle/>
        <a:p>
          <a:endParaRPr lang="uk-UA" sz="1500">
            <a:latin typeface="+mn-lt"/>
          </a:endParaRPr>
        </a:p>
      </dgm:t>
    </dgm:pt>
    <dgm:pt modelId="{75398504-A3EB-4B22-9855-134374AABD8E}" type="sibTrans" cxnId="{1DF618AA-0E7E-42A4-8559-4A1C9515E9A5}">
      <dgm:prSet/>
      <dgm:spPr/>
      <dgm:t>
        <a:bodyPr/>
        <a:lstStyle/>
        <a:p>
          <a:endParaRPr lang="uk-UA" sz="1500">
            <a:latin typeface="+mn-lt"/>
          </a:endParaRPr>
        </a:p>
      </dgm:t>
    </dgm:pt>
    <dgm:pt modelId="{06C332D7-AD3E-4B20-A9BF-989316149C6C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20000"/>
            </a:spcBef>
            <a:spcAft>
              <a:spcPct val="0"/>
            </a:spcAft>
            <a:buClr>
              <a:schemeClr val="tx1"/>
            </a:buClr>
            <a:buSzPct val="75000"/>
            <a:buFont typeface="Wingdings" panose="05000000000000000000" pitchFamily="2" charset="2"/>
            <a:buNone/>
            <a:tabLst/>
          </a:pPr>
          <a:r>
            <a:rPr kumimoji="0" lang="uk-UA" altLang="uk-UA" sz="15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rPr>
            <a:t>Сміливість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20000"/>
            </a:spcBef>
            <a:spcAft>
              <a:spcPct val="0"/>
            </a:spcAft>
            <a:buClr>
              <a:schemeClr val="tx1"/>
            </a:buClr>
            <a:buSzPct val="75000"/>
            <a:buFont typeface="Wingdings" panose="05000000000000000000" pitchFamily="2" charset="2"/>
            <a:buNone/>
            <a:tabLst/>
          </a:pPr>
          <a:r>
            <a:rPr kumimoji="0" lang="uk-UA" altLang="uk-UA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rPr>
            <a:t>( </a:t>
          </a:r>
          <a:r>
            <a:rPr kumimoji="0" lang="uk-UA" altLang="uk-UA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rPr>
            <a:t>П</a:t>
          </a:r>
          <a:r>
            <a:rPr kumimoji="0" lang="uk-UA" altLang="uk-UA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rPr>
            <a:t>ринциповість</a:t>
          </a:r>
          <a:r>
            <a:rPr kumimoji="0" lang="uk-UA" altLang="uk-UA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rPr>
            <a:t>)</a:t>
          </a:r>
          <a:endParaRPr kumimoji="0" lang="en-US" altLang="uk-UA" sz="1400" b="1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+mn-lt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ru-RU" altLang="uk-UA" sz="1500" b="1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+mn-lt"/>
          </a:endParaRPr>
        </a:p>
      </dgm:t>
    </dgm:pt>
    <dgm:pt modelId="{3091A531-6B53-48E0-B118-D61384C2A1AE}" type="parTrans" cxnId="{7652C7B8-EA0C-405C-ADB5-430495FEDABF}">
      <dgm:prSet custT="1"/>
      <dgm:spPr/>
      <dgm:t>
        <a:bodyPr/>
        <a:lstStyle/>
        <a:p>
          <a:endParaRPr lang="uk-UA" sz="1500">
            <a:latin typeface="+mn-lt"/>
          </a:endParaRPr>
        </a:p>
      </dgm:t>
    </dgm:pt>
    <dgm:pt modelId="{68839F9D-20BB-4FDA-B2F0-4BBA57B257F4}" type="sibTrans" cxnId="{7652C7B8-EA0C-405C-ADB5-430495FEDABF}">
      <dgm:prSet/>
      <dgm:spPr/>
      <dgm:t>
        <a:bodyPr/>
        <a:lstStyle/>
        <a:p>
          <a:endParaRPr lang="uk-UA" sz="1500">
            <a:latin typeface="+mn-lt"/>
          </a:endParaRPr>
        </a:p>
      </dgm:t>
    </dgm:pt>
    <dgm:pt modelId="{031BF615-05FF-49E9-A1C9-68CC6DE4C19E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altLang="uk-UA" sz="1500" b="1" i="0" u="none" strike="noStrike" cap="none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rPr>
            <a:t>Чесність</a:t>
          </a:r>
          <a:endParaRPr kumimoji="0" lang="uk-UA" altLang="uk-UA" sz="1500" b="1" i="0" u="none" strike="noStrike" cap="none" normalizeH="0" baseline="0" noProof="0" dirty="0" smtClean="0">
            <a:ln>
              <a:noFill/>
            </a:ln>
            <a:solidFill>
              <a:schemeClr val="tx1"/>
            </a:solidFill>
            <a:effectLst/>
            <a:latin typeface="+mn-lt"/>
          </a:endParaRPr>
        </a:p>
      </dgm:t>
    </dgm:pt>
    <dgm:pt modelId="{AE00DEC8-A19B-46E4-9280-9F1ABDE765C2}" type="parTrans" cxnId="{C1D2879C-6AC9-483F-9221-96A88903CA14}">
      <dgm:prSet custT="1"/>
      <dgm:spPr/>
      <dgm:t>
        <a:bodyPr/>
        <a:lstStyle/>
        <a:p>
          <a:endParaRPr lang="uk-UA" sz="1500">
            <a:latin typeface="+mn-lt"/>
          </a:endParaRPr>
        </a:p>
      </dgm:t>
    </dgm:pt>
    <dgm:pt modelId="{45D10EB4-9FFA-439C-904D-1D00276467B2}" type="sibTrans" cxnId="{C1D2879C-6AC9-483F-9221-96A88903CA14}">
      <dgm:prSet/>
      <dgm:spPr/>
      <dgm:t>
        <a:bodyPr/>
        <a:lstStyle/>
        <a:p>
          <a:endParaRPr lang="uk-UA" sz="1500">
            <a:latin typeface="+mn-lt"/>
          </a:endParaRPr>
        </a:p>
      </dgm:t>
    </dgm:pt>
    <dgm:pt modelId="{924413D1-836B-4F70-B8F3-7A4A6D882EE5}" type="pres">
      <dgm:prSet presAssocID="{B3416651-53C2-4954-8373-C2F8D4BB6834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C8CB6FCD-2E9C-4798-B669-D5DC68A68059}" type="pres">
      <dgm:prSet presAssocID="{FFF48C5A-1C3D-491C-9F3C-AD340FC324F3}" presName="centerShape" presStyleLbl="node0" presStyleIdx="0" presStyleCnt="1" custScaleX="111438"/>
      <dgm:spPr/>
      <dgm:t>
        <a:bodyPr/>
        <a:lstStyle/>
        <a:p>
          <a:endParaRPr lang="uk-UA"/>
        </a:p>
      </dgm:t>
    </dgm:pt>
    <dgm:pt modelId="{22CBCF35-DB1E-4FC6-A620-7FA1914A6BFE}" type="pres">
      <dgm:prSet presAssocID="{7D7BB859-3B1A-472D-939F-A33FA6634857}" presName="Name9" presStyleLbl="parChTrans1D2" presStyleIdx="0" presStyleCnt="6"/>
      <dgm:spPr/>
      <dgm:t>
        <a:bodyPr/>
        <a:lstStyle/>
        <a:p>
          <a:endParaRPr lang="uk-UA"/>
        </a:p>
      </dgm:t>
    </dgm:pt>
    <dgm:pt modelId="{075417C1-3B74-4E54-9A35-4E99E1924485}" type="pres">
      <dgm:prSet presAssocID="{7D7BB859-3B1A-472D-939F-A33FA6634857}" presName="connTx" presStyleLbl="parChTrans1D2" presStyleIdx="0" presStyleCnt="6"/>
      <dgm:spPr/>
      <dgm:t>
        <a:bodyPr/>
        <a:lstStyle/>
        <a:p>
          <a:endParaRPr lang="uk-UA"/>
        </a:p>
      </dgm:t>
    </dgm:pt>
    <dgm:pt modelId="{E2C743E3-30D6-400D-A49B-A95EE57EB822}" type="pres">
      <dgm:prSet presAssocID="{490D81AF-A19E-4D29-82A9-7122DEC22266}" presName="node" presStyleLbl="node1" presStyleIdx="0" presStyleCnt="6" custScaleX="155820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BC0ECD2C-6D0D-40C5-9D19-355C25B1AFAF}" type="pres">
      <dgm:prSet presAssocID="{56310E43-9610-4B50-926C-26AE46D4EFEF}" presName="Name9" presStyleLbl="parChTrans1D2" presStyleIdx="1" presStyleCnt="6"/>
      <dgm:spPr/>
      <dgm:t>
        <a:bodyPr/>
        <a:lstStyle/>
        <a:p>
          <a:endParaRPr lang="uk-UA"/>
        </a:p>
      </dgm:t>
    </dgm:pt>
    <dgm:pt modelId="{CF7182AF-EE96-4682-9AE0-7F7FD02DB238}" type="pres">
      <dgm:prSet presAssocID="{56310E43-9610-4B50-926C-26AE46D4EFEF}" presName="connTx" presStyleLbl="parChTrans1D2" presStyleIdx="1" presStyleCnt="6"/>
      <dgm:spPr/>
      <dgm:t>
        <a:bodyPr/>
        <a:lstStyle/>
        <a:p>
          <a:endParaRPr lang="uk-UA"/>
        </a:p>
      </dgm:t>
    </dgm:pt>
    <dgm:pt modelId="{3C033436-F814-4A40-BAF0-07CF77FA54CC}" type="pres">
      <dgm:prSet presAssocID="{EDE7852C-D0EC-408A-8718-046563ACE34B}" presName="node" presStyleLbl="node1" presStyleIdx="1" presStyleCnt="6" custScaleX="144106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C867641F-21EB-49F2-BAFD-686503621BFE}" type="pres">
      <dgm:prSet presAssocID="{A5DB34A3-61F0-4898-A910-F9EBF6E7008B}" presName="Name9" presStyleLbl="parChTrans1D2" presStyleIdx="2" presStyleCnt="6"/>
      <dgm:spPr/>
      <dgm:t>
        <a:bodyPr/>
        <a:lstStyle/>
        <a:p>
          <a:endParaRPr lang="uk-UA"/>
        </a:p>
      </dgm:t>
    </dgm:pt>
    <dgm:pt modelId="{395C3844-8BDE-4F1A-9EE2-95EAD0A9C89D}" type="pres">
      <dgm:prSet presAssocID="{A5DB34A3-61F0-4898-A910-F9EBF6E7008B}" presName="connTx" presStyleLbl="parChTrans1D2" presStyleIdx="2" presStyleCnt="6"/>
      <dgm:spPr/>
      <dgm:t>
        <a:bodyPr/>
        <a:lstStyle/>
        <a:p>
          <a:endParaRPr lang="uk-UA"/>
        </a:p>
      </dgm:t>
    </dgm:pt>
    <dgm:pt modelId="{E7ADBDA7-59E3-4021-8196-AD7DF53FF611}" type="pres">
      <dgm:prSet presAssocID="{131D3E71-A079-45CA-A700-67B6C1B85FC4}" presName="node" presStyleLbl="node1" presStyleIdx="2" presStyleCnt="6" custScaleX="176572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BCD48A5A-264A-4ECB-B070-78A6F8B7759D}" type="pres">
      <dgm:prSet presAssocID="{356F084A-F3EA-4100-B078-E7DB0A352F44}" presName="Name9" presStyleLbl="parChTrans1D2" presStyleIdx="3" presStyleCnt="6"/>
      <dgm:spPr/>
      <dgm:t>
        <a:bodyPr/>
        <a:lstStyle/>
        <a:p>
          <a:endParaRPr lang="uk-UA"/>
        </a:p>
      </dgm:t>
    </dgm:pt>
    <dgm:pt modelId="{3760B896-F6A1-4B4C-898A-4947A4009E86}" type="pres">
      <dgm:prSet presAssocID="{356F084A-F3EA-4100-B078-E7DB0A352F44}" presName="connTx" presStyleLbl="parChTrans1D2" presStyleIdx="3" presStyleCnt="6"/>
      <dgm:spPr/>
      <dgm:t>
        <a:bodyPr/>
        <a:lstStyle/>
        <a:p>
          <a:endParaRPr lang="uk-UA"/>
        </a:p>
      </dgm:t>
    </dgm:pt>
    <dgm:pt modelId="{F0564AEE-4136-467B-81EC-3659BC6B9FDE}" type="pres">
      <dgm:prSet presAssocID="{1FF44E5F-EF98-47D5-8FFA-4CEED2E0F449}" presName="node" presStyleLbl="node1" presStyleIdx="3" presStyleCnt="6" custScaleX="164298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7F847491-6EB2-4C9D-B555-52E9AB71E36C}" type="pres">
      <dgm:prSet presAssocID="{3091A531-6B53-48E0-B118-D61384C2A1AE}" presName="Name9" presStyleLbl="parChTrans1D2" presStyleIdx="4" presStyleCnt="6"/>
      <dgm:spPr/>
      <dgm:t>
        <a:bodyPr/>
        <a:lstStyle/>
        <a:p>
          <a:endParaRPr lang="uk-UA"/>
        </a:p>
      </dgm:t>
    </dgm:pt>
    <dgm:pt modelId="{8935AB0F-C05E-4161-A761-55F667448DDC}" type="pres">
      <dgm:prSet presAssocID="{3091A531-6B53-48E0-B118-D61384C2A1AE}" presName="connTx" presStyleLbl="parChTrans1D2" presStyleIdx="4" presStyleCnt="6"/>
      <dgm:spPr/>
      <dgm:t>
        <a:bodyPr/>
        <a:lstStyle/>
        <a:p>
          <a:endParaRPr lang="uk-UA"/>
        </a:p>
      </dgm:t>
    </dgm:pt>
    <dgm:pt modelId="{8152A80F-BFD1-46F4-9155-853D6EACE4A9}" type="pres">
      <dgm:prSet presAssocID="{06C332D7-AD3E-4B20-A9BF-989316149C6C}" presName="node" presStyleLbl="node1" presStyleIdx="4" presStyleCnt="6" custScaleX="179187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FED0122D-C4E0-4570-9455-26D9481AD788}" type="pres">
      <dgm:prSet presAssocID="{AE00DEC8-A19B-46E4-9280-9F1ABDE765C2}" presName="Name9" presStyleLbl="parChTrans1D2" presStyleIdx="5" presStyleCnt="6"/>
      <dgm:spPr/>
      <dgm:t>
        <a:bodyPr/>
        <a:lstStyle/>
        <a:p>
          <a:endParaRPr lang="uk-UA"/>
        </a:p>
      </dgm:t>
    </dgm:pt>
    <dgm:pt modelId="{A69AFD7C-8CC7-4445-BEFE-F0C9362F8A99}" type="pres">
      <dgm:prSet presAssocID="{AE00DEC8-A19B-46E4-9280-9F1ABDE765C2}" presName="connTx" presStyleLbl="parChTrans1D2" presStyleIdx="5" presStyleCnt="6"/>
      <dgm:spPr/>
      <dgm:t>
        <a:bodyPr/>
        <a:lstStyle/>
        <a:p>
          <a:endParaRPr lang="uk-UA"/>
        </a:p>
      </dgm:t>
    </dgm:pt>
    <dgm:pt modelId="{847E9AC4-7107-4A08-B795-6D17071C7770}" type="pres">
      <dgm:prSet presAssocID="{031BF615-05FF-49E9-A1C9-68CC6DE4C19E}" presName="node" presStyleLbl="node1" presStyleIdx="5" presStyleCnt="6" custScaleX="155499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4B5D6CAA-717F-4231-A6C8-0A7FC967A23C}" type="presOf" srcId="{56310E43-9610-4B50-926C-26AE46D4EFEF}" destId="{CF7182AF-EE96-4682-9AE0-7F7FD02DB238}" srcOrd="1" destOrd="0" presId="urn:microsoft.com/office/officeart/2005/8/layout/radial1"/>
    <dgm:cxn modelId="{1DF618AA-0E7E-42A4-8559-4A1C9515E9A5}" srcId="{FFF48C5A-1C3D-491C-9F3C-AD340FC324F3}" destId="{1FF44E5F-EF98-47D5-8FFA-4CEED2E0F449}" srcOrd="3" destOrd="0" parTransId="{356F084A-F3EA-4100-B078-E7DB0A352F44}" sibTransId="{75398504-A3EB-4B22-9855-134374AABD8E}"/>
    <dgm:cxn modelId="{E0D40C87-B30A-4716-B844-EF728279C26F}" type="presOf" srcId="{B3416651-53C2-4954-8373-C2F8D4BB6834}" destId="{924413D1-836B-4F70-B8F3-7A4A6D882EE5}" srcOrd="0" destOrd="0" presId="urn:microsoft.com/office/officeart/2005/8/layout/radial1"/>
    <dgm:cxn modelId="{480284EB-E0DE-4B13-A27E-F4826F6C4A07}" type="presOf" srcId="{356F084A-F3EA-4100-B078-E7DB0A352F44}" destId="{BCD48A5A-264A-4ECB-B070-78A6F8B7759D}" srcOrd="0" destOrd="0" presId="urn:microsoft.com/office/officeart/2005/8/layout/radial1"/>
    <dgm:cxn modelId="{D3D4C7A6-0DCA-4C6B-A30C-E9DF2899E743}" type="presOf" srcId="{7D7BB859-3B1A-472D-939F-A33FA6634857}" destId="{22CBCF35-DB1E-4FC6-A620-7FA1914A6BFE}" srcOrd="0" destOrd="0" presId="urn:microsoft.com/office/officeart/2005/8/layout/radial1"/>
    <dgm:cxn modelId="{A67B543A-A8EE-4CFF-8A40-149A5FE8E7D5}" type="presOf" srcId="{06C332D7-AD3E-4B20-A9BF-989316149C6C}" destId="{8152A80F-BFD1-46F4-9155-853D6EACE4A9}" srcOrd="0" destOrd="0" presId="urn:microsoft.com/office/officeart/2005/8/layout/radial1"/>
    <dgm:cxn modelId="{C1D2879C-6AC9-483F-9221-96A88903CA14}" srcId="{FFF48C5A-1C3D-491C-9F3C-AD340FC324F3}" destId="{031BF615-05FF-49E9-A1C9-68CC6DE4C19E}" srcOrd="5" destOrd="0" parTransId="{AE00DEC8-A19B-46E4-9280-9F1ABDE765C2}" sibTransId="{45D10EB4-9FFA-439C-904D-1D00276467B2}"/>
    <dgm:cxn modelId="{58737BE9-AA02-460B-9294-E2758816F110}" type="presOf" srcId="{3091A531-6B53-48E0-B118-D61384C2A1AE}" destId="{8935AB0F-C05E-4161-A761-55F667448DDC}" srcOrd="1" destOrd="0" presId="urn:microsoft.com/office/officeart/2005/8/layout/radial1"/>
    <dgm:cxn modelId="{260B4674-D4D2-4CEE-A6B5-761DF9C5C394}" type="presOf" srcId="{AE00DEC8-A19B-46E4-9280-9F1ABDE765C2}" destId="{FED0122D-C4E0-4570-9455-26D9481AD788}" srcOrd="0" destOrd="0" presId="urn:microsoft.com/office/officeart/2005/8/layout/radial1"/>
    <dgm:cxn modelId="{641EEB5D-6C1D-4F20-A48C-656F16A3F125}" srcId="{FFF48C5A-1C3D-491C-9F3C-AD340FC324F3}" destId="{490D81AF-A19E-4D29-82A9-7122DEC22266}" srcOrd="0" destOrd="0" parTransId="{7D7BB859-3B1A-472D-939F-A33FA6634857}" sibTransId="{E2802941-8960-4E56-ABAE-9E70CD818204}"/>
    <dgm:cxn modelId="{85C22BC2-BC1D-4990-A711-5EFEEFF3CE54}" type="presOf" srcId="{131D3E71-A079-45CA-A700-67B6C1B85FC4}" destId="{E7ADBDA7-59E3-4021-8196-AD7DF53FF611}" srcOrd="0" destOrd="0" presId="urn:microsoft.com/office/officeart/2005/8/layout/radial1"/>
    <dgm:cxn modelId="{811F62B9-1A01-4171-9DFD-D0384CE9ABDD}" type="presOf" srcId="{1FF44E5F-EF98-47D5-8FFA-4CEED2E0F449}" destId="{F0564AEE-4136-467B-81EC-3659BC6B9FDE}" srcOrd="0" destOrd="0" presId="urn:microsoft.com/office/officeart/2005/8/layout/radial1"/>
    <dgm:cxn modelId="{46C687AB-336F-4CD4-8B85-4029FB851AF0}" srcId="{FFF48C5A-1C3D-491C-9F3C-AD340FC324F3}" destId="{131D3E71-A079-45CA-A700-67B6C1B85FC4}" srcOrd="2" destOrd="0" parTransId="{A5DB34A3-61F0-4898-A910-F9EBF6E7008B}" sibTransId="{C0CD3228-119E-43FC-BC45-672BCD8D27A5}"/>
    <dgm:cxn modelId="{8208DAE0-E76D-4770-88D1-BE800976CF17}" type="presOf" srcId="{3091A531-6B53-48E0-B118-D61384C2A1AE}" destId="{7F847491-6EB2-4C9D-B555-52E9AB71E36C}" srcOrd="0" destOrd="0" presId="urn:microsoft.com/office/officeart/2005/8/layout/radial1"/>
    <dgm:cxn modelId="{16DD9BFC-8C16-4AC3-8CCC-A1C7C41C1802}" type="presOf" srcId="{490D81AF-A19E-4D29-82A9-7122DEC22266}" destId="{E2C743E3-30D6-400D-A49B-A95EE57EB822}" srcOrd="0" destOrd="0" presId="urn:microsoft.com/office/officeart/2005/8/layout/radial1"/>
    <dgm:cxn modelId="{E4CC723A-890B-482C-B478-3DD73F6997EF}" srcId="{FFF48C5A-1C3D-491C-9F3C-AD340FC324F3}" destId="{EDE7852C-D0EC-408A-8718-046563ACE34B}" srcOrd="1" destOrd="0" parTransId="{56310E43-9610-4B50-926C-26AE46D4EFEF}" sibTransId="{CC607EA8-0A2C-4557-B667-CA76928CC57A}"/>
    <dgm:cxn modelId="{349AD4A8-8DA2-4B71-B93A-4B2A37B3F570}" type="presOf" srcId="{56310E43-9610-4B50-926C-26AE46D4EFEF}" destId="{BC0ECD2C-6D0D-40C5-9D19-355C25B1AFAF}" srcOrd="0" destOrd="0" presId="urn:microsoft.com/office/officeart/2005/8/layout/radial1"/>
    <dgm:cxn modelId="{0A8BF563-B31D-472D-997C-5BCE4A85E1CB}" type="presOf" srcId="{A5DB34A3-61F0-4898-A910-F9EBF6E7008B}" destId="{C867641F-21EB-49F2-BAFD-686503621BFE}" srcOrd="0" destOrd="0" presId="urn:microsoft.com/office/officeart/2005/8/layout/radial1"/>
    <dgm:cxn modelId="{2DCC56AB-9C8D-4F94-AE4A-D8B54982EB35}" type="presOf" srcId="{FFF48C5A-1C3D-491C-9F3C-AD340FC324F3}" destId="{C8CB6FCD-2E9C-4798-B669-D5DC68A68059}" srcOrd="0" destOrd="0" presId="urn:microsoft.com/office/officeart/2005/8/layout/radial1"/>
    <dgm:cxn modelId="{341EAD62-245E-4456-92CB-697D4DA42190}" type="presOf" srcId="{AE00DEC8-A19B-46E4-9280-9F1ABDE765C2}" destId="{A69AFD7C-8CC7-4445-BEFE-F0C9362F8A99}" srcOrd="1" destOrd="0" presId="urn:microsoft.com/office/officeart/2005/8/layout/radial1"/>
    <dgm:cxn modelId="{9F29713D-1C5C-4E93-B053-A38FB91F2D93}" type="presOf" srcId="{356F084A-F3EA-4100-B078-E7DB0A352F44}" destId="{3760B896-F6A1-4B4C-898A-4947A4009E86}" srcOrd="1" destOrd="0" presId="urn:microsoft.com/office/officeart/2005/8/layout/radial1"/>
    <dgm:cxn modelId="{E91221CC-A6A3-407C-AA03-1DDC8E0D10AC}" type="presOf" srcId="{A5DB34A3-61F0-4898-A910-F9EBF6E7008B}" destId="{395C3844-8BDE-4F1A-9EE2-95EAD0A9C89D}" srcOrd="1" destOrd="0" presId="urn:microsoft.com/office/officeart/2005/8/layout/radial1"/>
    <dgm:cxn modelId="{5BD3DBDB-F1A1-4170-88B1-3A59BCAFFFC7}" type="presOf" srcId="{031BF615-05FF-49E9-A1C9-68CC6DE4C19E}" destId="{847E9AC4-7107-4A08-B795-6D17071C7770}" srcOrd="0" destOrd="0" presId="urn:microsoft.com/office/officeart/2005/8/layout/radial1"/>
    <dgm:cxn modelId="{7652C7B8-EA0C-405C-ADB5-430495FEDABF}" srcId="{FFF48C5A-1C3D-491C-9F3C-AD340FC324F3}" destId="{06C332D7-AD3E-4B20-A9BF-989316149C6C}" srcOrd="4" destOrd="0" parTransId="{3091A531-6B53-48E0-B118-D61384C2A1AE}" sibTransId="{68839F9D-20BB-4FDA-B2F0-4BBA57B257F4}"/>
    <dgm:cxn modelId="{B1659A3D-0FE2-4C17-A12B-09B758D6938E}" type="presOf" srcId="{7D7BB859-3B1A-472D-939F-A33FA6634857}" destId="{075417C1-3B74-4E54-9A35-4E99E1924485}" srcOrd="1" destOrd="0" presId="urn:microsoft.com/office/officeart/2005/8/layout/radial1"/>
    <dgm:cxn modelId="{A47A338C-9D71-4A25-A010-8F83BF84A9F0}" srcId="{B3416651-53C2-4954-8373-C2F8D4BB6834}" destId="{FFF48C5A-1C3D-491C-9F3C-AD340FC324F3}" srcOrd="0" destOrd="0" parTransId="{A3B20B90-B255-403B-95F2-4D09C81578D4}" sibTransId="{B342E3E1-9ACC-449F-9B98-EA32A3910BB2}"/>
    <dgm:cxn modelId="{34837BF7-5173-40CF-BC15-BDE6589E19A6}" type="presOf" srcId="{EDE7852C-D0EC-408A-8718-046563ACE34B}" destId="{3C033436-F814-4A40-BAF0-07CF77FA54CC}" srcOrd="0" destOrd="0" presId="urn:microsoft.com/office/officeart/2005/8/layout/radial1"/>
    <dgm:cxn modelId="{2DDB1740-E2AB-49DA-AF60-94E63C043C91}" type="presParOf" srcId="{924413D1-836B-4F70-B8F3-7A4A6D882EE5}" destId="{C8CB6FCD-2E9C-4798-B669-D5DC68A68059}" srcOrd="0" destOrd="0" presId="urn:microsoft.com/office/officeart/2005/8/layout/radial1"/>
    <dgm:cxn modelId="{971F7320-C305-42EC-93FB-2B6BBF9C4350}" type="presParOf" srcId="{924413D1-836B-4F70-B8F3-7A4A6D882EE5}" destId="{22CBCF35-DB1E-4FC6-A620-7FA1914A6BFE}" srcOrd="1" destOrd="0" presId="urn:microsoft.com/office/officeart/2005/8/layout/radial1"/>
    <dgm:cxn modelId="{60D91E19-A336-4D53-83AD-B94D8C5279F0}" type="presParOf" srcId="{22CBCF35-DB1E-4FC6-A620-7FA1914A6BFE}" destId="{075417C1-3B74-4E54-9A35-4E99E1924485}" srcOrd="0" destOrd="0" presId="urn:microsoft.com/office/officeart/2005/8/layout/radial1"/>
    <dgm:cxn modelId="{C58BAF55-A436-43EA-862E-17D42D93D576}" type="presParOf" srcId="{924413D1-836B-4F70-B8F3-7A4A6D882EE5}" destId="{E2C743E3-30D6-400D-A49B-A95EE57EB822}" srcOrd="2" destOrd="0" presId="urn:microsoft.com/office/officeart/2005/8/layout/radial1"/>
    <dgm:cxn modelId="{FA1F6AEA-C3BF-464F-BA04-E51E7B00E02E}" type="presParOf" srcId="{924413D1-836B-4F70-B8F3-7A4A6D882EE5}" destId="{BC0ECD2C-6D0D-40C5-9D19-355C25B1AFAF}" srcOrd="3" destOrd="0" presId="urn:microsoft.com/office/officeart/2005/8/layout/radial1"/>
    <dgm:cxn modelId="{B0C890F7-7AFB-4E64-AA40-24727855C277}" type="presParOf" srcId="{BC0ECD2C-6D0D-40C5-9D19-355C25B1AFAF}" destId="{CF7182AF-EE96-4682-9AE0-7F7FD02DB238}" srcOrd="0" destOrd="0" presId="urn:microsoft.com/office/officeart/2005/8/layout/radial1"/>
    <dgm:cxn modelId="{BB824D63-3AC3-462B-B38A-F0B62D1DFC9F}" type="presParOf" srcId="{924413D1-836B-4F70-B8F3-7A4A6D882EE5}" destId="{3C033436-F814-4A40-BAF0-07CF77FA54CC}" srcOrd="4" destOrd="0" presId="urn:microsoft.com/office/officeart/2005/8/layout/radial1"/>
    <dgm:cxn modelId="{663AA333-BA07-4F08-A9F3-92E55B4CD8B8}" type="presParOf" srcId="{924413D1-836B-4F70-B8F3-7A4A6D882EE5}" destId="{C867641F-21EB-49F2-BAFD-686503621BFE}" srcOrd="5" destOrd="0" presId="urn:microsoft.com/office/officeart/2005/8/layout/radial1"/>
    <dgm:cxn modelId="{BAC4BB5A-C01C-4476-8734-22A8586A165D}" type="presParOf" srcId="{C867641F-21EB-49F2-BAFD-686503621BFE}" destId="{395C3844-8BDE-4F1A-9EE2-95EAD0A9C89D}" srcOrd="0" destOrd="0" presId="urn:microsoft.com/office/officeart/2005/8/layout/radial1"/>
    <dgm:cxn modelId="{CE492951-92A4-439B-A8F2-FC2F06B689EC}" type="presParOf" srcId="{924413D1-836B-4F70-B8F3-7A4A6D882EE5}" destId="{E7ADBDA7-59E3-4021-8196-AD7DF53FF611}" srcOrd="6" destOrd="0" presId="urn:microsoft.com/office/officeart/2005/8/layout/radial1"/>
    <dgm:cxn modelId="{0BCD6235-DCAC-4710-AFC7-CE74A41D83ED}" type="presParOf" srcId="{924413D1-836B-4F70-B8F3-7A4A6D882EE5}" destId="{BCD48A5A-264A-4ECB-B070-78A6F8B7759D}" srcOrd="7" destOrd="0" presId="urn:microsoft.com/office/officeart/2005/8/layout/radial1"/>
    <dgm:cxn modelId="{CA773CB3-134D-4C47-B67E-59E18EDA9BF1}" type="presParOf" srcId="{BCD48A5A-264A-4ECB-B070-78A6F8B7759D}" destId="{3760B896-F6A1-4B4C-898A-4947A4009E86}" srcOrd="0" destOrd="0" presId="urn:microsoft.com/office/officeart/2005/8/layout/radial1"/>
    <dgm:cxn modelId="{09C80D2B-C112-4B67-8797-115754F7D7AB}" type="presParOf" srcId="{924413D1-836B-4F70-B8F3-7A4A6D882EE5}" destId="{F0564AEE-4136-467B-81EC-3659BC6B9FDE}" srcOrd="8" destOrd="0" presId="urn:microsoft.com/office/officeart/2005/8/layout/radial1"/>
    <dgm:cxn modelId="{A8DE9CDE-B712-4B10-8140-9D88335C4348}" type="presParOf" srcId="{924413D1-836B-4F70-B8F3-7A4A6D882EE5}" destId="{7F847491-6EB2-4C9D-B555-52E9AB71E36C}" srcOrd="9" destOrd="0" presId="urn:microsoft.com/office/officeart/2005/8/layout/radial1"/>
    <dgm:cxn modelId="{803750A1-53A4-4127-AE90-2C6A13911E6B}" type="presParOf" srcId="{7F847491-6EB2-4C9D-B555-52E9AB71E36C}" destId="{8935AB0F-C05E-4161-A761-55F667448DDC}" srcOrd="0" destOrd="0" presId="urn:microsoft.com/office/officeart/2005/8/layout/radial1"/>
    <dgm:cxn modelId="{93C0E21E-3202-4E17-B563-2D5806644F72}" type="presParOf" srcId="{924413D1-836B-4F70-B8F3-7A4A6D882EE5}" destId="{8152A80F-BFD1-46F4-9155-853D6EACE4A9}" srcOrd="10" destOrd="0" presId="urn:microsoft.com/office/officeart/2005/8/layout/radial1"/>
    <dgm:cxn modelId="{2DC6A93C-3409-49C2-9E97-9FC6303F3D9E}" type="presParOf" srcId="{924413D1-836B-4F70-B8F3-7A4A6D882EE5}" destId="{FED0122D-C4E0-4570-9455-26D9481AD788}" srcOrd="11" destOrd="0" presId="urn:microsoft.com/office/officeart/2005/8/layout/radial1"/>
    <dgm:cxn modelId="{89AF582B-E99F-4F20-94A9-EBB66073324F}" type="presParOf" srcId="{FED0122D-C4E0-4570-9455-26D9481AD788}" destId="{A69AFD7C-8CC7-4445-BEFE-F0C9362F8A99}" srcOrd="0" destOrd="0" presId="urn:microsoft.com/office/officeart/2005/8/layout/radial1"/>
    <dgm:cxn modelId="{DD674366-1215-4EC4-8E2C-3EC26C74E24A}" type="presParOf" srcId="{924413D1-836B-4F70-B8F3-7A4A6D882EE5}" destId="{847E9AC4-7107-4A08-B795-6D17071C7770}" srcOrd="12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B9FA85B-D568-4847-994B-99A56D750900}" type="doc">
      <dgm:prSet loTypeId="urn:microsoft.com/office/officeart/2005/8/layout/cycle1" loCatId="cycle" qsTypeId="urn:microsoft.com/office/officeart/2005/8/quickstyle/simple1" qsCatId="simple" csTypeId="urn:microsoft.com/office/officeart/2005/8/colors/accent1_2" csCatId="accent1"/>
      <dgm:spPr/>
    </dgm:pt>
    <dgm:pt modelId="{458E42D0-3222-4A41-881D-DB9C27A3472A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uk-UA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чесність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uk-UA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 при виконанні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uk-UA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завдань</a:t>
          </a:r>
        </a:p>
      </dgm:t>
    </dgm:pt>
    <dgm:pt modelId="{D7DD0EB2-A333-4103-874A-998FA08CEE54}" type="parTrans" cxnId="{E5F826ED-9B4C-431E-89DF-D02F8ABC4F3D}">
      <dgm:prSet/>
      <dgm:spPr/>
    </dgm:pt>
    <dgm:pt modelId="{D63A95D3-BD50-4081-AC68-F1814510F531}" type="sibTrans" cxnId="{E5F826ED-9B4C-431E-89DF-D02F8ABC4F3D}">
      <dgm:prSet/>
      <dgm:spPr/>
    </dgm:pt>
    <dgm:pt modelId="{DFF2B38C-B677-4710-A1FC-DEBEE9434CD3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uk-UA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відповідальність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uk-UA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за власні вчинки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uk-UA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і чесне здобуття оцінок</a:t>
          </a:r>
        </a:p>
      </dgm:t>
    </dgm:pt>
    <dgm:pt modelId="{AB8740D1-92A8-4DE9-9F76-A6F4B1D0CE58}" type="parTrans" cxnId="{2C3DD98F-B240-4713-B49C-C6096EF50464}">
      <dgm:prSet/>
      <dgm:spPr/>
    </dgm:pt>
    <dgm:pt modelId="{7BDDA0F1-D65F-4D75-BA27-8EEFF2174DA1}" type="sibTrans" cxnId="{2C3DD98F-B240-4713-B49C-C6096EF50464}">
      <dgm:prSet/>
      <dgm:spPr/>
    </dgm:pt>
    <dgm:pt modelId="{46C32400-7E7D-44A6-9DD3-66252F1C9432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uk-UA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толерування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uk-UA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думок інших,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uk-UA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 взаємоповага та підтримка</a:t>
          </a:r>
        </a:p>
      </dgm:t>
    </dgm:pt>
    <dgm:pt modelId="{94CE5D4D-7B6F-4B6D-87B7-BDD3E67410F2}" type="parTrans" cxnId="{AADDD220-7262-44F2-8759-2B9DA72CD9A9}">
      <dgm:prSet/>
      <dgm:spPr/>
    </dgm:pt>
    <dgm:pt modelId="{7789B28C-4ADE-484F-8E6F-7D910E272815}" type="sibTrans" cxnId="{AADDD220-7262-44F2-8759-2B9DA72CD9A9}">
      <dgm:prSet/>
      <dgm:spPr/>
    </dgm:pt>
    <dgm:pt modelId="{396FB15E-43B3-417E-AB2E-3C93AA25D6BB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uk-UA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гідна та моральна поведінка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uk-UA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під час навчального процесу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uk-UA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та поза ним</a:t>
          </a:r>
        </a:p>
      </dgm:t>
    </dgm:pt>
    <dgm:pt modelId="{3DF84E10-07A9-48C4-8ECE-57081C424140}" type="parTrans" cxnId="{400CA789-587A-4FFE-8B25-8298731E2549}">
      <dgm:prSet/>
      <dgm:spPr/>
    </dgm:pt>
    <dgm:pt modelId="{7EA99691-034F-496F-B614-432750DF8A7E}" type="sibTrans" cxnId="{400CA789-587A-4FFE-8B25-8298731E2549}">
      <dgm:prSet/>
      <dgm:spPr/>
    </dgm:pt>
    <dgm:pt modelId="{C222B3B7-7B52-41C7-927A-2E654280553F}" type="pres">
      <dgm:prSet presAssocID="{6B9FA85B-D568-4847-994B-99A56D750900}" presName="cycle" presStyleCnt="0">
        <dgm:presLayoutVars>
          <dgm:dir/>
          <dgm:resizeHandles val="exact"/>
        </dgm:presLayoutVars>
      </dgm:prSet>
      <dgm:spPr/>
    </dgm:pt>
    <dgm:pt modelId="{8AE023D6-9177-46B4-A7E3-D701B99C7D60}" type="pres">
      <dgm:prSet presAssocID="{458E42D0-3222-4A41-881D-DB9C27A3472A}" presName="dummy" presStyleCnt="0"/>
      <dgm:spPr/>
    </dgm:pt>
    <dgm:pt modelId="{84863602-CF98-4B09-BD11-B059E311813A}" type="pres">
      <dgm:prSet presAssocID="{458E42D0-3222-4A41-881D-DB9C27A3472A}" presName="node" presStyleLbl="revTx" presStyleIdx="0" presStyleCnt="4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C0E902A8-9CDC-4718-96D0-F4CF3D600081}" type="pres">
      <dgm:prSet presAssocID="{D63A95D3-BD50-4081-AC68-F1814510F531}" presName="sibTrans" presStyleLbl="node1" presStyleIdx="0" presStyleCnt="4"/>
      <dgm:spPr/>
    </dgm:pt>
    <dgm:pt modelId="{BC2FC798-6CDD-410A-81B3-C1A78BEC854C}" type="pres">
      <dgm:prSet presAssocID="{DFF2B38C-B677-4710-A1FC-DEBEE9434CD3}" presName="dummy" presStyleCnt="0"/>
      <dgm:spPr/>
    </dgm:pt>
    <dgm:pt modelId="{D661D5F5-84CD-4E35-B707-5DA7B1F7486F}" type="pres">
      <dgm:prSet presAssocID="{DFF2B38C-B677-4710-A1FC-DEBEE9434CD3}" presName="node" presStyleLbl="revTx" presStyleIdx="1" presStyleCnt="4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1539CC39-70FB-4261-86B7-6B72571703EA}" type="pres">
      <dgm:prSet presAssocID="{7BDDA0F1-D65F-4D75-BA27-8EEFF2174DA1}" presName="sibTrans" presStyleLbl="node1" presStyleIdx="1" presStyleCnt="4"/>
      <dgm:spPr/>
    </dgm:pt>
    <dgm:pt modelId="{20F1DDE8-F2FD-47E5-8984-276250CDA27E}" type="pres">
      <dgm:prSet presAssocID="{46C32400-7E7D-44A6-9DD3-66252F1C9432}" presName="dummy" presStyleCnt="0"/>
      <dgm:spPr/>
    </dgm:pt>
    <dgm:pt modelId="{9B3F36D6-86CB-4C31-842B-A72443DF1F53}" type="pres">
      <dgm:prSet presAssocID="{46C32400-7E7D-44A6-9DD3-66252F1C9432}" presName="node" presStyleLbl="revTx" presStyleIdx="2" presStyleCnt="4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89A15632-3F75-4202-AF8B-8DFD3EABDEDD}" type="pres">
      <dgm:prSet presAssocID="{7789B28C-4ADE-484F-8E6F-7D910E272815}" presName="sibTrans" presStyleLbl="node1" presStyleIdx="2" presStyleCnt="4"/>
      <dgm:spPr/>
    </dgm:pt>
    <dgm:pt modelId="{006C16A7-1D34-4236-90D1-6A42979DF8CB}" type="pres">
      <dgm:prSet presAssocID="{396FB15E-43B3-417E-AB2E-3C93AA25D6BB}" presName="dummy" presStyleCnt="0"/>
      <dgm:spPr/>
    </dgm:pt>
    <dgm:pt modelId="{E3B2EC2C-E1FD-4F0D-A4D9-61839DA2589D}" type="pres">
      <dgm:prSet presAssocID="{396FB15E-43B3-417E-AB2E-3C93AA25D6BB}" presName="node" presStyleLbl="revTx" presStyleIdx="3" presStyleCnt="4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57FB0FC7-7935-4369-8AA1-2BD84A9E2921}" type="pres">
      <dgm:prSet presAssocID="{7EA99691-034F-496F-B614-432750DF8A7E}" presName="sibTrans" presStyleLbl="node1" presStyleIdx="3" presStyleCnt="4"/>
      <dgm:spPr/>
    </dgm:pt>
  </dgm:ptLst>
  <dgm:cxnLst>
    <dgm:cxn modelId="{E5F826ED-9B4C-431E-89DF-D02F8ABC4F3D}" srcId="{6B9FA85B-D568-4847-994B-99A56D750900}" destId="{458E42D0-3222-4A41-881D-DB9C27A3472A}" srcOrd="0" destOrd="0" parTransId="{D7DD0EB2-A333-4103-874A-998FA08CEE54}" sibTransId="{D63A95D3-BD50-4081-AC68-F1814510F531}"/>
    <dgm:cxn modelId="{15361FF5-D3C1-42BC-A6A0-C740B30A0FC0}" type="presOf" srcId="{6B9FA85B-D568-4847-994B-99A56D750900}" destId="{C222B3B7-7B52-41C7-927A-2E654280553F}" srcOrd="0" destOrd="0" presId="urn:microsoft.com/office/officeart/2005/8/layout/cycle1"/>
    <dgm:cxn modelId="{5A3A6977-6A52-452B-B51A-9F92B885776A}" type="presOf" srcId="{7BDDA0F1-D65F-4D75-BA27-8EEFF2174DA1}" destId="{1539CC39-70FB-4261-86B7-6B72571703EA}" srcOrd="0" destOrd="0" presId="urn:microsoft.com/office/officeart/2005/8/layout/cycle1"/>
    <dgm:cxn modelId="{400CA789-587A-4FFE-8B25-8298731E2549}" srcId="{6B9FA85B-D568-4847-994B-99A56D750900}" destId="{396FB15E-43B3-417E-AB2E-3C93AA25D6BB}" srcOrd="3" destOrd="0" parTransId="{3DF84E10-07A9-48C4-8ECE-57081C424140}" sibTransId="{7EA99691-034F-496F-B614-432750DF8A7E}"/>
    <dgm:cxn modelId="{32F894F8-06ED-472C-AE27-5312BDBFDFE1}" type="presOf" srcId="{396FB15E-43B3-417E-AB2E-3C93AA25D6BB}" destId="{E3B2EC2C-E1FD-4F0D-A4D9-61839DA2589D}" srcOrd="0" destOrd="0" presId="urn:microsoft.com/office/officeart/2005/8/layout/cycle1"/>
    <dgm:cxn modelId="{2C3DD98F-B240-4713-B49C-C6096EF50464}" srcId="{6B9FA85B-D568-4847-994B-99A56D750900}" destId="{DFF2B38C-B677-4710-A1FC-DEBEE9434CD3}" srcOrd="1" destOrd="0" parTransId="{AB8740D1-92A8-4DE9-9F76-A6F4B1D0CE58}" sibTransId="{7BDDA0F1-D65F-4D75-BA27-8EEFF2174DA1}"/>
    <dgm:cxn modelId="{0AB676DF-C080-4E86-806F-6A52700B6C3F}" type="presOf" srcId="{7789B28C-4ADE-484F-8E6F-7D910E272815}" destId="{89A15632-3F75-4202-AF8B-8DFD3EABDEDD}" srcOrd="0" destOrd="0" presId="urn:microsoft.com/office/officeart/2005/8/layout/cycle1"/>
    <dgm:cxn modelId="{8EB46DEF-4332-4306-89DB-D7D93EE73542}" type="presOf" srcId="{458E42D0-3222-4A41-881D-DB9C27A3472A}" destId="{84863602-CF98-4B09-BD11-B059E311813A}" srcOrd="0" destOrd="0" presId="urn:microsoft.com/office/officeart/2005/8/layout/cycle1"/>
    <dgm:cxn modelId="{3A8E515D-B525-4388-ACFC-7C24BF9B4CA4}" type="presOf" srcId="{DFF2B38C-B677-4710-A1FC-DEBEE9434CD3}" destId="{D661D5F5-84CD-4E35-B707-5DA7B1F7486F}" srcOrd="0" destOrd="0" presId="urn:microsoft.com/office/officeart/2005/8/layout/cycle1"/>
    <dgm:cxn modelId="{3FA1B37C-5EBF-485A-B3B8-BE104827137C}" type="presOf" srcId="{46C32400-7E7D-44A6-9DD3-66252F1C9432}" destId="{9B3F36D6-86CB-4C31-842B-A72443DF1F53}" srcOrd="0" destOrd="0" presId="urn:microsoft.com/office/officeart/2005/8/layout/cycle1"/>
    <dgm:cxn modelId="{6ED15CDF-9595-4F18-BDA9-185D5BD9D9E9}" type="presOf" srcId="{D63A95D3-BD50-4081-AC68-F1814510F531}" destId="{C0E902A8-9CDC-4718-96D0-F4CF3D600081}" srcOrd="0" destOrd="0" presId="urn:microsoft.com/office/officeart/2005/8/layout/cycle1"/>
    <dgm:cxn modelId="{AADDD220-7262-44F2-8759-2B9DA72CD9A9}" srcId="{6B9FA85B-D568-4847-994B-99A56D750900}" destId="{46C32400-7E7D-44A6-9DD3-66252F1C9432}" srcOrd="2" destOrd="0" parTransId="{94CE5D4D-7B6F-4B6D-87B7-BDD3E67410F2}" sibTransId="{7789B28C-4ADE-484F-8E6F-7D910E272815}"/>
    <dgm:cxn modelId="{1CDA4382-CC85-4936-BA80-65E653F383BD}" type="presOf" srcId="{7EA99691-034F-496F-B614-432750DF8A7E}" destId="{57FB0FC7-7935-4369-8AA1-2BD84A9E2921}" srcOrd="0" destOrd="0" presId="urn:microsoft.com/office/officeart/2005/8/layout/cycle1"/>
    <dgm:cxn modelId="{F2D337EB-C119-4A1E-98E9-F537DB7BF9CA}" type="presParOf" srcId="{C222B3B7-7B52-41C7-927A-2E654280553F}" destId="{8AE023D6-9177-46B4-A7E3-D701B99C7D60}" srcOrd="0" destOrd="0" presId="urn:microsoft.com/office/officeart/2005/8/layout/cycle1"/>
    <dgm:cxn modelId="{82B55A59-DE54-4DCB-8167-23F09EB27921}" type="presParOf" srcId="{C222B3B7-7B52-41C7-927A-2E654280553F}" destId="{84863602-CF98-4B09-BD11-B059E311813A}" srcOrd="1" destOrd="0" presId="urn:microsoft.com/office/officeart/2005/8/layout/cycle1"/>
    <dgm:cxn modelId="{31CDD301-7CC4-46CA-82B6-9D733498D99B}" type="presParOf" srcId="{C222B3B7-7B52-41C7-927A-2E654280553F}" destId="{C0E902A8-9CDC-4718-96D0-F4CF3D600081}" srcOrd="2" destOrd="0" presId="urn:microsoft.com/office/officeart/2005/8/layout/cycle1"/>
    <dgm:cxn modelId="{C45C05A7-CF2C-48A4-A686-4C28C9E76F94}" type="presParOf" srcId="{C222B3B7-7B52-41C7-927A-2E654280553F}" destId="{BC2FC798-6CDD-410A-81B3-C1A78BEC854C}" srcOrd="3" destOrd="0" presId="urn:microsoft.com/office/officeart/2005/8/layout/cycle1"/>
    <dgm:cxn modelId="{9FA362B5-7CD4-49E8-A9FA-4E36FCC0B675}" type="presParOf" srcId="{C222B3B7-7B52-41C7-927A-2E654280553F}" destId="{D661D5F5-84CD-4E35-B707-5DA7B1F7486F}" srcOrd="4" destOrd="0" presId="urn:microsoft.com/office/officeart/2005/8/layout/cycle1"/>
    <dgm:cxn modelId="{DDABF851-2615-4039-8508-B5D91A2EB833}" type="presParOf" srcId="{C222B3B7-7B52-41C7-927A-2E654280553F}" destId="{1539CC39-70FB-4261-86B7-6B72571703EA}" srcOrd="5" destOrd="0" presId="urn:microsoft.com/office/officeart/2005/8/layout/cycle1"/>
    <dgm:cxn modelId="{6C7B9401-804A-4FEE-9B20-530E2BAA6A57}" type="presParOf" srcId="{C222B3B7-7B52-41C7-927A-2E654280553F}" destId="{20F1DDE8-F2FD-47E5-8984-276250CDA27E}" srcOrd="6" destOrd="0" presId="urn:microsoft.com/office/officeart/2005/8/layout/cycle1"/>
    <dgm:cxn modelId="{B038192E-27ED-4F7B-A9A2-75E2F8102981}" type="presParOf" srcId="{C222B3B7-7B52-41C7-927A-2E654280553F}" destId="{9B3F36D6-86CB-4C31-842B-A72443DF1F53}" srcOrd="7" destOrd="0" presId="urn:microsoft.com/office/officeart/2005/8/layout/cycle1"/>
    <dgm:cxn modelId="{2DFC26A0-1196-4DA3-80B1-399E452D58BF}" type="presParOf" srcId="{C222B3B7-7B52-41C7-927A-2E654280553F}" destId="{89A15632-3F75-4202-AF8B-8DFD3EABDEDD}" srcOrd="8" destOrd="0" presId="urn:microsoft.com/office/officeart/2005/8/layout/cycle1"/>
    <dgm:cxn modelId="{817A2C6D-B2DF-4925-BFAC-3DC995F1E16A}" type="presParOf" srcId="{C222B3B7-7B52-41C7-927A-2E654280553F}" destId="{006C16A7-1D34-4236-90D1-6A42979DF8CB}" srcOrd="9" destOrd="0" presId="urn:microsoft.com/office/officeart/2005/8/layout/cycle1"/>
    <dgm:cxn modelId="{50C3D682-706F-4348-A8C2-6A0F0059D18E}" type="presParOf" srcId="{C222B3B7-7B52-41C7-927A-2E654280553F}" destId="{E3B2EC2C-E1FD-4F0D-A4D9-61839DA2589D}" srcOrd="10" destOrd="0" presId="urn:microsoft.com/office/officeart/2005/8/layout/cycle1"/>
    <dgm:cxn modelId="{F609EB88-D0B9-45BF-80E3-FEE25CBE2CB7}" type="presParOf" srcId="{C222B3B7-7B52-41C7-927A-2E654280553F}" destId="{57FB0FC7-7935-4369-8AA1-2BD84A9E2921}" srcOrd="11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8CB6FCD-2E9C-4798-B669-D5DC68A68059}">
      <dsp:nvSpPr>
        <dsp:cNvPr id="0" name=""/>
        <dsp:cNvSpPr/>
      </dsp:nvSpPr>
      <dsp:spPr>
        <a:xfrm>
          <a:off x="3572127" y="1660348"/>
          <a:ext cx="1405041" cy="126082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altLang="uk-UA" sz="1500" b="1" i="0" u="none" strike="noStrike" kern="1200" cap="none" normalizeH="0" baseline="0" dirty="0" smtClean="0">
              <a:ln>
                <a:noFill/>
              </a:ln>
              <a:solidFill>
                <a:schemeClr val="bg2"/>
              </a:solidFill>
              <a:effectLst/>
              <a:latin typeface="+mn-lt"/>
            </a:rPr>
            <a:t>Принципи</a:t>
          </a:r>
          <a:endParaRPr kumimoji="0" lang="ru-RU" altLang="uk-UA" sz="1500" b="1" i="0" u="none" strike="noStrike" kern="1200" cap="none" normalizeH="0" baseline="0" dirty="0" smtClean="0">
            <a:ln>
              <a:noFill/>
            </a:ln>
            <a:solidFill>
              <a:schemeClr val="bg2"/>
            </a:solidFill>
            <a:effectLst/>
            <a:latin typeface="+mn-lt"/>
          </a:endParaRPr>
        </a:p>
      </dsp:txBody>
      <dsp:txXfrm>
        <a:off x="3777890" y="1844992"/>
        <a:ext cx="993515" cy="891539"/>
      </dsp:txXfrm>
    </dsp:sp>
    <dsp:sp modelId="{22CBCF35-DB1E-4FC6-A620-7FA1914A6BFE}">
      <dsp:nvSpPr>
        <dsp:cNvPr id="0" name=""/>
        <dsp:cNvSpPr/>
      </dsp:nvSpPr>
      <dsp:spPr>
        <a:xfrm rot="16200000">
          <a:off x="4084199" y="1456600"/>
          <a:ext cx="380898" cy="26597"/>
        </a:xfrm>
        <a:custGeom>
          <a:avLst/>
          <a:gdLst/>
          <a:ahLst/>
          <a:cxnLst/>
          <a:rect l="0" t="0" r="0" b="0"/>
          <a:pathLst>
            <a:path>
              <a:moveTo>
                <a:pt x="0" y="13298"/>
              </a:moveTo>
              <a:lnTo>
                <a:pt x="380898" y="1329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1500" kern="1200">
            <a:latin typeface="+mn-lt"/>
          </a:endParaRPr>
        </a:p>
      </dsp:txBody>
      <dsp:txXfrm>
        <a:off x="4265126" y="1460376"/>
        <a:ext cx="19044" cy="19044"/>
      </dsp:txXfrm>
    </dsp:sp>
    <dsp:sp modelId="{E2C743E3-30D6-400D-A49B-A95EE57EB822}">
      <dsp:nvSpPr>
        <dsp:cNvPr id="0" name=""/>
        <dsp:cNvSpPr/>
      </dsp:nvSpPr>
      <dsp:spPr>
        <a:xfrm>
          <a:off x="3292337" y="18621"/>
          <a:ext cx="1964622" cy="126082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altLang="uk-UA" sz="1500" b="1" i="0" u="none" strike="noStrike" kern="1200" cap="none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rPr>
            <a:t>Довіра</a:t>
          </a:r>
          <a:endParaRPr kumimoji="0" lang="uk-UA" altLang="uk-UA" sz="1500" b="1" i="0" u="none" strike="noStrike" kern="1200" cap="none" normalizeH="0" baseline="0" noProof="0" dirty="0" smtClean="0">
            <a:ln>
              <a:noFill/>
            </a:ln>
            <a:solidFill>
              <a:schemeClr val="tx1"/>
            </a:solidFill>
            <a:effectLst/>
            <a:latin typeface="+mn-lt"/>
          </a:endParaRPr>
        </a:p>
      </dsp:txBody>
      <dsp:txXfrm>
        <a:off x="3580049" y="203265"/>
        <a:ext cx="1389198" cy="891539"/>
      </dsp:txXfrm>
    </dsp:sp>
    <dsp:sp modelId="{BC0ECD2C-6D0D-40C5-9D19-355C25B1AFAF}">
      <dsp:nvSpPr>
        <dsp:cNvPr id="0" name=""/>
        <dsp:cNvSpPr/>
      </dsp:nvSpPr>
      <dsp:spPr>
        <a:xfrm rot="19800000">
          <a:off x="4855193" y="1898081"/>
          <a:ext cx="153129" cy="26597"/>
        </a:xfrm>
        <a:custGeom>
          <a:avLst/>
          <a:gdLst/>
          <a:ahLst/>
          <a:cxnLst/>
          <a:rect l="0" t="0" r="0" b="0"/>
          <a:pathLst>
            <a:path>
              <a:moveTo>
                <a:pt x="0" y="13298"/>
              </a:moveTo>
              <a:lnTo>
                <a:pt x="153129" y="1329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1500" kern="1200">
            <a:latin typeface="+mn-lt"/>
          </a:endParaRPr>
        </a:p>
      </dsp:txBody>
      <dsp:txXfrm>
        <a:off x="4927930" y="1907551"/>
        <a:ext cx="7656" cy="7656"/>
      </dsp:txXfrm>
    </dsp:sp>
    <dsp:sp modelId="{3C033436-F814-4A40-BAF0-07CF77FA54CC}">
      <dsp:nvSpPr>
        <dsp:cNvPr id="0" name=""/>
        <dsp:cNvSpPr/>
      </dsp:nvSpPr>
      <dsp:spPr>
        <a:xfrm>
          <a:off x="4787961" y="839485"/>
          <a:ext cx="1816928" cy="126082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>
              <a:schemeClr val="tx1"/>
            </a:buClr>
            <a:buSzPct val="75000"/>
            <a:buFont typeface="Wingdings" panose="05000000000000000000" pitchFamily="2" charset="2"/>
            <a:buNone/>
            <a:tabLst/>
          </a:pPr>
          <a:endParaRPr kumimoji="0" lang="ru-RU" altLang="uk-UA" sz="1500" b="0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+mn-lt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>
              <a:schemeClr val="tx1"/>
            </a:buClr>
            <a:buSzPct val="75000"/>
            <a:buFont typeface="Wingdings" panose="05000000000000000000" pitchFamily="2" charset="2"/>
            <a:buNone/>
            <a:tabLst/>
          </a:pPr>
          <a:r>
            <a:rPr kumimoji="0" lang="uk-UA" altLang="uk-UA" sz="1500" b="1" i="0" u="none" strike="noStrike" kern="1200" cap="none" normalizeH="0" baseline="0" noProof="0" dirty="0" err="1" smtClean="0">
              <a:ln>
                <a:noFill/>
              </a:ln>
              <a:solidFill>
                <a:schemeClr val="tx1"/>
              </a:solidFill>
              <a:effectLst/>
              <a:latin typeface="+mn-lt"/>
            </a:rPr>
            <a:t>Відпові</a:t>
          </a:r>
          <a:r>
            <a:rPr kumimoji="0" lang="uk-UA" altLang="uk-UA" sz="1500" b="1" i="0" u="none" strike="noStrike" kern="1200" cap="none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rPr>
            <a:t>-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>
              <a:schemeClr val="tx1"/>
            </a:buClr>
            <a:buSzPct val="75000"/>
            <a:buFont typeface="Wingdings" panose="05000000000000000000" pitchFamily="2" charset="2"/>
            <a:buNone/>
            <a:tabLst/>
          </a:pPr>
          <a:r>
            <a:rPr kumimoji="0" lang="ru-RU" altLang="uk-UA" sz="1500" b="1" i="0" u="none" strike="noStrike" kern="1200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+mn-lt"/>
            </a:rPr>
            <a:t>дальність</a:t>
          </a:r>
          <a:endParaRPr kumimoji="0" lang="ru-RU" altLang="uk-UA" sz="1500" b="1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+mn-lt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ru-RU" altLang="uk-UA" sz="1500" b="1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+mn-lt"/>
          </a:endParaRPr>
        </a:p>
      </dsp:txBody>
      <dsp:txXfrm>
        <a:off x="5054044" y="1024129"/>
        <a:ext cx="1284762" cy="891539"/>
      </dsp:txXfrm>
    </dsp:sp>
    <dsp:sp modelId="{C867641F-21EB-49F2-BAFD-686503621BFE}">
      <dsp:nvSpPr>
        <dsp:cNvPr id="0" name=""/>
        <dsp:cNvSpPr/>
      </dsp:nvSpPr>
      <dsp:spPr>
        <a:xfrm rot="1800000">
          <a:off x="4861469" y="2633425"/>
          <a:ext cx="59446" cy="26597"/>
        </a:xfrm>
        <a:custGeom>
          <a:avLst/>
          <a:gdLst/>
          <a:ahLst/>
          <a:cxnLst/>
          <a:rect l="0" t="0" r="0" b="0"/>
          <a:pathLst>
            <a:path>
              <a:moveTo>
                <a:pt x="0" y="13298"/>
              </a:moveTo>
              <a:lnTo>
                <a:pt x="59446" y="1329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1500" kern="1200">
            <a:latin typeface="+mn-lt"/>
          </a:endParaRPr>
        </a:p>
      </dsp:txBody>
      <dsp:txXfrm>
        <a:off x="4889706" y="2645238"/>
        <a:ext cx="2972" cy="2972"/>
      </dsp:txXfrm>
    </dsp:sp>
    <dsp:sp modelId="{E7ADBDA7-59E3-4021-8196-AD7DF53FF611}">
      <dsp:nvSpPr>
        <dsp:cNvPr id="0" name=""/>
        <dsp:cNvSpPr/>
      </dsp:nvSpPr>
      <dsp:spPr>
        <a:xfrm>
          <a:off x="4583291" y="2481211"/>
          <a:ext cx="2226269" cy="126082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>
              <a:schemeClr val="tx1"/>
            </a:buClr>
            <a:buSzPct val="75000"/>
            <a:buFont typeface="Wingdings" panose="05000000000000000000" pitchFamily="2" charset="2"/>
            <a:buNone/>
            <a:tabLst/>
          </a:pPr>
          <a:endParaRPr kumimoji="0" lang="uk-UA" altLang="uk-UA" sz="1500" b="0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+mn-lt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>
              <a:schemeClr val="tx1"/>
            </a:buClr>
            <a:buSzPct val="75000"/>
            <a:buFont typeface="Wingdings" panose="05000000000000000000" pitchFamily="2" charset="2"/>
            <a:buNone/>
            <a:tabLst/>
          </a:pPr>
          <a:r>
            <a:rPr kumimoji="0" lang="uk-UA" altLang="uk-UA" sz="15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rPr>
            <a:t>Повага </a:t>
          </a:r>
          <a:endParaRPr kumimoji="0" lang="en-US" altLang="uk-UA" sz="1500" b="1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+mn-lt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ru-RU" altLang="uk-UA" sz="1500" b="0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+mn-lt"/>
          </a:endParaRPr>
        </a:p>
      </dsp:txBody>
      <dsp:txXfrm>
        <a:off x="4909321" y="2665855"/>
        <a:ext cx="1574209" cy="891539"/>
      </dsp:txXfrm>
    </dsp:sp>
    <dsp:sp modelId="{BCD48A5A-264A-4ECB-B070-78A6F8B7759D}">
      <dsp:nvSpPr>
        <dsp:cNvPr id="0" name=""/>
        <dsp:cNvSpPr/>
      </dsp:nvSpPr>
      <dsp:spPr>
        <a:xfrm rot="5400000">
          <a:off x="4084199" y="3098327"/>
          <a:ext cx="380898" cy="26597"/>
        </a:xfrm>
        <a:custGeom>
          <a:avLst/>
          <a:gdLst/>
          <a:ahLst/>
          <a:cxnLst/>
          <a:rect l="0" t="0" r="0" b="0"/>
          <a:pathLst>
            <a:path>
              <a:moveTo>
                <a:pt x="0" y="13298"/>
              </a:moveTo>
              <a:lnTo>
                <a:pt x="380898" y="1329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1500" kern="1200">
            <a:latin typeface="+mn-lt"/>
          </a:endParaRPr>
        </a:p>
      </dsp:txBody>
      <dsp:txXfrm>
        <a:off x="4265126" y="3102103"/>
        <a:ext cx="19044" cy="19044"/>
      </dsp:txXfrm>
    </dsp:sp>
    <dsp:sp modelId="{F0564AEE-4136-467B-81EC-3659BC6B9FDE}">
      <dsp:nvSpPr>
        <dsp:cNvPr id="0" name=""/>
        <dsp:cNvSpPr/>
      </dsp:nvSpPr>
      <dsp:spPr>
        <a:xfrm>
          <a:off x="3238891" y="3302075"/>
          <a:ext cx="2071515" cy="126082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altLang="uk-UA" sz="14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rPr>
            <a:t>Справедливість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uk-UA" sz="14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rPr>
            <a:t>(о</a:t>
          </a:r>
          <a:r>
            <a:rPr kumimoji="0" lang="uk-UA" altLang="uk-UA" sz="14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rPr>
            <a:t>б</a:t>
          </a:r>
          <a:r>
            <a:rPr kumimoji="0" lang="en-US" altLang="uk-UA" sz="14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rPr>
            <a:t>’</a:t>
          </a:r>
          <a:r>
            <a:rPr kumimoji="0" lang="uk-UA" altLang="uk-UA" sz="1400" b="1" i="0" u="none" strike="noStrike" kern="1200" cap="none" normalizeH="0" baseline="0" noProof="0" dirty="0" err="1" smtClean="0">
              <a:ln>
                <a:noFill/>
              </a:ln>
              <a:solidFill>
                <a:schemeClr val="tx1"/>
              </a:solidFill>
              <a:effectLst/>
              <a:latin typeface="+mn-lt"/>
            </a:rPr>
            <a:t>єктивність</a:t>
          </a:r>
          <a:r>
            <a:rPr kumimoji="0" lang="uk-UA" altLang="uk-UA" sz="14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rPr>
            <a:t> </a:t>
          </a:r>
          <a:r>
            <a:rPr kumimoji="0" lang="uk-UA" altLang="uk-UA" sz="14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rPr>
            <a:t>)</a:t>
          </a:r>
          <a:endParaRPr kumimoji="0" lang="ru-RU" altLang="uk-UA" sz="1400" b="1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+mn-lt"/>
          </a:endParaRPr>
        </a:p>
      </dsp:txBody>
      <dsp:txXfrm>
        <a:off x="3542257" y="3486719"/>
        <a:ext cx="1464783" cy="891539"/>
      </dsp:txXfrm>
    </dsp:sp>
    <dsp:sp modelId="{7F847491-6EB2-4C9D-B555-52E9AB71E36C}">
      <dsp:nvSpPr>
        <dsp:cNvPr id="0" name=""/>
        <dsp:cNvSpPr/>
      </dsp:nvSpPr>
      <dsp:spPr>
        <a:xfrm rot="9000000">
          <a:off x="3634411" y="2631809"/>
          <a:ext cx="52983" cy="26597"/>
        </a:xfrm>
        <a:custGeom>
          <a:avLst/>
          <a:gdLst/>
          <a:ahLst/>
          <a:cxnLst/>
          <a:rect l="0" t="0" r="0" b="0"/>
          <a:pathLst>
            <a:path>
              <a:moveTo>
                <a:pt x="0" y="13298"/>
              </a:moveTo>
              <a:lnTo>
                <a:pt x="52983" y="1329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1500" kern="1200">
            <a:latin typeface="+mn-lt"/>
          </a:endParaRPr>
        </a:p>
      </dsp:txBody>
      <dsp:txXfrm rot="10800000">
        <a:off x="3659578" y="2643783"/>
        <a:ext cx="2649" cy="2649"/>
      </dsp:txXfrm>
    </dsp:sp>
    <dsp:sp modelId="{8152A80F-BFD1-46F4-9155-853D6EACE4A9}">
      <dsp:nvSpPr>
        <dsp:cNvPr id="0" name=""/>
        <dsp:cNvSpPr/>
      </dsp:nvSpPr>
      <dsp:spPr>
        <a:xfrm>
          <a:off x="1723251" y="2481211"/>
          <a:ext cx="2259239" cy="126082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>
              <a:schemeClr val="tx1"/>
            </a:buClr>
            <a:buSzPct val="75000"/>
            <a:buFont typeface="Wingdings" panose="05000000000000000000" pitchFamily="2" charset="2"/>
            <a:buNone/>
            <a:tabLst/>
          </a:pPr>
          <a:r>
            <a:rPr kumimoji="0" lang="uk-UA" altLang="uk-UA" sz="15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rPr>
            <a:t>Сміливість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>
              <a:schemeClr val="tx1"/>
            </a:buClr>
            <a:buSzPct val="75000"/>
            <a:buFont typeface="Wingdings" panose="05000000000000000000" pitchFamily="2" charset="2"/>
            <a:buNone/>
            <a:tabLst/>
          </a:pPr>
          <a:r>
            <a:rPr kumimoji="0" lang="uk-UA" altLang="uk-UA" sz="10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rPr>
            <a:t>( </a:t>
          </a:r>
          <a:r>
            <a:rPr kumimoji="0" lang="uk-UA" altLang="uk-UA" sz="10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rPr>
            <a:t>П</a:t>
          </a:r>
          <a:r>
            <a:rPr kumimoji="0" lang="uk-UA" altLang="uk-UA" sz="14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rPr>
            <a:t>ринциповість</a:t>
          </a:r>
          <a:r>
            <a:rPr kumimoji="0" lang="uk-UA" altLang="uk-UA" sz="14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rPr>
            <a:t>)</a:t>
          </a:r>
          <a:endParaRPr kumimoji="0" lang="en-US" altLang="uk-UA" sz="1400" b="1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+mn-lt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ru-RU" altLang="uk-UA" sz="1500" b="1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+mn-lt"/>
          </a:endParaRPr>
        </a:p>
      </dsp:txBody>
      <dsp:txXfrm>
        <a:off x="2054109" y="2665855"/>
        <a:ext cx="1597523" cy="891539"/>
      </dsp:txXfrm>
    </dsp:sp>
    <dsp:sp modelId="{FED0122D-C4E0-4570-9455-26D9481AD788}">
      <dsp:nvSpPr>
        <dsp:cNvPr id="0" name=""/>
        <dsp:cNvSpPr/>
      </dsp:nvSpPr>
      <dsp:spPr>
        <a:xfrm rot="12600000">
          <a:off x="3574467" y="1907055"/>
          <a:ext cx="117231" cy="26597"/>
        </a:xfrm>
        <a:custGeom>
          <a:avLst/>
          <a:gdLst/>
          <a:ahLst/>
          <a:cxnLst/>
          <a:rect l="0" t="0" r="0" b="0"/>
          <a:pathLst>
            <a:path>
              <a:moveTo>
                <a:pt x="0" y="13298"/>
              </a:moveTo>
              <a:lnTo>
                <a:pt x="117231" y="1329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1500" kern="1200">
            <a:latin typeface="+mn-lt"/>
          </a:endParaRPr>
        </a:p>
      </dsp:txBody>
      <dsp:txXfrm rot="10800000">
        <a:off x="3630152" y="1917423"/>
        <a:ext cx="5861" cy="5861"/>
      </dsp:txXfrm>
    </dsp:sp>
    <dsp:sp modelId="{847E9AC4-7107-4A08-B795-6D17071C7770}">
      <dsp:nvSpPr>
        <dsp:cNvPr id="0" name=""/>
        <dsp:cNvSpPr/>
      </dsp:nvSpPr>
      <dsp:spPr>
        <a:xfrm>
          <a:off x="1872584" y="839485"/>
          <a:ext cx="1960574" cy="126082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altLang="uk-UA" sz="1500" b="1" i="0" u="none" strike="noStrike" kern="1200" cap="none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rPr>
            <a:t>Чесність</a:t>
          </a:r>
          <a:endParaRPr kumimoji="0" lang="uk-UA" altLang="uk-UA" sz="1500" b="1" i="0" u="none" strike="noStrike" kern="1200" cap="none" normalizeH="0" baseline="0" noProof="0" dirty="0" smtClean="0">
            <a:ln>
              <a:noFill/>
            </a:ln>
            <a:solidFill>
              <a:schemeClr val="tx1"/>
            </a:solidFill>
            <a:effectLst/>
            <a:latin typeface="+mn-lt"/>
          </a:endParaRPr>
        </a:p>
      </dsp:txBody>
      <dsp:txXfrm>
        <a:off x="2159703" y="1024129"/>
        <a:ext cx="1386336" cy="89153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4863602-CF98-4B09-BD11-B059E311813A}">
      <dsp:nvSpPr>
        <dsp:cNvPr id="0" name=""/>
        <dsp:cNvSpPr/>
      </dsp:nvSpPr>
      <dsp:spPr>
        <a:xfrm>
          <a:off x="4636601" y="101776"/>
          <a:ext cx="1621147" cy="162114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uk-UA" sz="15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чесність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uk-UA" sz="15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 при виконанні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uk-UA" sz="15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завдань</a:t>
          </a:r>
        </a:p>
      </dsp:txBody>
      <dsp:txXfrm>
        <a:off x="4636601" y="101776"/>
        <a:ext cx="1621147" cy="1621147"/>
      </dsp:txXfrm>
    </dsp:sp>
    <dsp:sp modelId="{C0E902A8-9CDC-4718-96D0-F4CF3D600081}">
      <dsp:nvSpPr>
        <dsp:cNvPr id="0" name=""/>
        <dsp:cNvSpPr/>
      </dsp:nvSpPr>
      <dsp:spPr>
        <a:xfrm>
          <a:off x="1776925" y="-1074"/>
          <a:ext cx="4583673" cy="4583673"/>
        </a:xfrm>
        <a:prstGeom prst="circularArrow">
          <a:avLst>
            <a:gd name="adj1" fmla="val 6897"/>
            <a:gd name="adj2" fmla="val 464929"/>
            <a:gd name="adj3" fmla="val 551195"/>
            <a:gd name="adj4" fmla="val 20583875"/>
            <a:gd name="adj5" fmla="val 8046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661D5F5-84CD-4E35-B707-5DA7B1F7486F}">
      <dsp:nvSpPr>
        <dsp:cNvPr id="0" name=""/>
        <dsp:cNvSpPr/>
      </dsp:nvSpPr>
      <dsp:spPr>
        <a:xfrm>
          <a:off x="4636601" y="2858601"/>
          <a:ext cx="1621147" cy="162114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uk-UA" sz="15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відповідальність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uk-UA" sz="15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за власні вчинки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uk-UA" sz="15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і чесне здобуття оцінок</a:t>
          </a:r>
        </a:p>
      </dsp:txBody>
      <dsp:txXfrm>
        <a:off x="4636601" y="2858601"/>
        <a:ext cx="1621147" cy="1621147"/>
      </dsp:txXfrm>
    </dsp:sp>
    <dsp:sp modelId="{1539CC39-70FB-4261-86B7-6B72571703EA}">
      <dsp:nvSpPr>
        <dsp:cNvPr id="0" name=""/>
        <dsp:cNvSpPr/>
      </dsp:nvSpPr>
      <dsp:spPr>
        <a:xfrm>
          <a:off x="1776925" y="-1074"/>
          <a:ext cx="4583673" cy="4583673"/>
        </a:xfrm>
        <a:prstGeom prst="circularArrow">
          <a:avLst>
            <a:gd name="adj1" fmla="val 6897"/>
            <a:gd name="adj2" fmla="val 464929"/>
            <a:gd name="adj3" fmla="val 5951195"/>
            <a:gd name="adj4" fmla="val 4383875"/>
            <a:gd name="adj5" fmla="val 8046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B3F36D6-86CB-4C31-842B-A72443DF1F53}">
      <dsp:nvSpPr>
        <dsp:cNvPr id="0" name=""/>
        <dsp:cNvSpPr/>
      </dsp:nvSpPr>
      <dsp:spPr>
        <a:xfrm>
          <a:off x="1879776" y="2858601"/>
          <a:ext cx="1621147" cy="162114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uk-UA" sz="15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толерування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uk-UA" sz="15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думок інших,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uk-UA" sz="15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 взаємоповага та підтримка</a:t>
          </a:r>
        </a:p>
      </dsp:txBody>
      <dsp:txXfrm>
        <a:off x="1879776" y="2858601"/>
        <a:ext cx="1621147" cy="1621147"/>
      </dsp:txXfrm>
    </dsp:sp>
    <dsp:sp modelId="{89A15632-3F75-4202-AF8B-8DFD3EABDEDD}">
      <dsp:nvSpPr>
        <dsp:cNvPr id="0" name=""/>
        <dsp:cNvSpPr/>
      </dsp:nvSpPr>
      <dsp:spPr>
        <a:xfrm>
          <a:off x="1776925" y="-1074"/>
          <a:ext cx="4583673" cy="4583673"/>
        </a:xfrm>
        <a:prstGeom prst="circularArrow">
          <a:avLst>
            <a:gd name="adj1" fmla="val 6897"/>
            <a:gd name="adj2" fmla="val 464929"/>
            <a:gd name="adj3" fmla="val 11351195"/>
            <a:gd name="adj4" fmla="val 9783875"/>
            <a:gd name="adj5" fmla="val 8046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3B2EC2C-E1FD-4F0D-A4D9-61839DA2589D}">
      <dsp:nvSpPr>
        <dsp:cNvPr id="0" name=""/>
        <dsp:cNvSpPr/>
      </dsp:nvSpPr>
      <dsp:spPr>
        <a:xfrm>
          <a:off x="1879776" y="101776"/>
          <a:ext cx="1621147" cy="162114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uk-UA" sz="15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гідна та моральна поведінка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uk-UA" sz="15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під час навчального процесу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uk-UA" sz="15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та поза ним</a:t>
          </a:r>
        </a:p>
      </dsp:txBody>
      <dsp:txXfrm>
        <a:off x="1879776" y="101776"/>
        <a:ext cx="1621147" cy="1621147"/>
      </dsp:txXfrm>
    </dsp:sp>
    <dsp:sp modelId="{57FB0FC7-7935-4369-8AA1-2BD84A9E2921}">
      <dsp:nvSpPr>
        <dsp:cNvPr id="0" name=""/>
        <dsp:cNvSpPr/>
      </dsp:nvSpPr>
      <dsp:spPr>
        <a:xfrm>
          <a:off x="1776925" y="-1074"/>
          <a:ext cx="4583673" cy="4583673"/>
        </a:xfrm>
        <a:prstGeom prst="circularArrow">
          <a:avLst>
            <a:gd name="adj1" fmla="val 6897"/>
            <a:gd name="adj2" fmla="val 464929"/>
            <a:gd name="adj3" fmla="val 16751195"/>
            <a:gd name="adj4" fmla="val 15183875"/>
            <a:gd name="adj5" fmla="val 8046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56DFE0-78C9-416A-9702-8597DA86A9F4}" type="datetimeFigureOut">
              <a:rPr lang="uk-UA" smtClean="0"/>
              <a:t>01.11.2023</a:t>
            </a:fld>
            <a:endParaRPr lang="uk-UA"/>
          </a:p>
        </p:txBody>
      </p:sp>
      <p:sp>
        <p:nvSpPr>
          <p:cNvPr id="4" name="Місце для зображення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Місце для нотаток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00CFD8-42CB-4014-A9DC-5D339C81A005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74172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4450" name="Group 2"/>
          <p:cNvGrpSpPr>
            <a:grpSpLocks/>
          </p:cNvGrpSpPr>
          <p:nvPr/>
        </p:nvGrpSpPr>
        <p:grpSpPr bwMode="auto">
          <a:xfrm>
            <a:off x="0" y="0"/>
            <a:ext cx="5867400" cy="6858000"/>
            <a:chOff x="0" y="0"/>
            <a:chExt cx="3696" cy="4320"/>
          </a:xfrm>
        </p:grpSpPr>
        <p:sp>
          <p:nvSpPr>
            <p:cNvPr id="104451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880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1" lang="ru-RU" sz="2400">
                <a:latin typeface="Times New Roman" pitchFamily="18" charset="0"/>
              </a:endParaRPr>
            </a:p>
          </p:txBody>
        </p:sp>
        <p:sp>
          <p:nvSpPr>
            <p:cNvPr id="104452" name="AutoShape 4"/>
            <p:cNvSpPr>
              <a:spLocks noChangeArrowheads="1"/>
            </p:cNvSpPr>
            <p:nvPr/>
          </p:nvSpPr>
          <p:spPr bwMode="white"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1" lang="ru-RU" sz="2400">
                <a:latin typeface="Times New Roman" pitchFamily="18" charset="0"/>
              </a:endParaRPr>
            </a:p>
          </p:txBody>
        </p:sp>
      </p:grpSp>
      <p:grpSp>
        <p:nvGrpSpPr>
          <p:cNvPr id="104453" name="Group 5"/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104454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4455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104456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013200" cy="182245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04457" name="Rectangle 9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CF51AFD-0343-4206-A96D-F2E3735D78E0}" type="datetimeFigureOut">
              <a:rPr lang="ru-RU"/>
              <a:pPr/>
              <a:t>01.11.2023</a:t>
            </a:fld>
            <a:endParaRPr lang="ru-RU"/>
          </a:p>
        </p:txBody>
      </p:sp>
      <p:sp>
        <p:nvSpPr>
          <p:cNvPr id="104458" name="Rectangle 1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ru-RU"/>
          </a:p>
        </p:txBody>
      </p:sp>
      <p:sp>
        <p:nvSpPr>
          <p:cNvPr id="104459" name="Rectangle 11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6200" y="6248400"/>
            <a:ext cx="587375" cy="488950"/>
          </a:xfrm>
        </p:spPr>
        <p:txBody>
          <a:bodyPr anchorCtr="0"/>
          <a:lstStyle>
            <a:lvl1pPr>
              <a:defRPr/>
            </a:lvl1pPr>
          </a:lstStyle>
          <a:p>
            <a:fld id="{16EA7540-E26D-49CC-85A1-AC854AAFDE00}" type="slidenum">
              <a:rPr lang="ru-RU"/>
              <a:pPr/>
              <a:t>‹№›</a:t>
            </a:fld>
            <a:endParaRPr lang="ru-RU"/>
          </a:p>
        </p:txBody>
      </p:sp>
      <p:sp>
        <p:nvSpPr>
          <p:cNvPr id="104460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90600"/>
            <a:ext cx="8229600" cy="1905000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B34CF62-910C-4E62-8A24-FD41CC94D94D}" type="datetimeFigureOut">
              <a:rPr lang="ru-RU"/>
              <a:pPr/>
              <a:t>01.11.2023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360D33-A21B-46CB-9128-A419A68DF4BA}" type="slidenum">
              <a:rPr lang="ru-RU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05600" y="762000"/>
            <a:ext cx="1981200" cy="5324475"/>
          </a:xfrm>
        </p:spPr>
        <p:txBody>
          <a:bodyPr vert="eaVert"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762000" y="762000"/>
            <a:ext cx="5791200" cy="5324475"/>
          </a:xfrm>
        </p:spPr>
        <p:txBody>
          <a:bodyPr vert="eaVert"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26DEF5B-71F7-4526-8B05-90E8A1353F16}" type="datetimeFigureOut">
              <a:rPr lang="ru-RU"/>
              <a:pPr/>
              <a:t>01.11.2023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2F1C63-C7B8-4192-B9E7-2AEACAB4CA64}" type="slidenum">
              <a:rPr lang="ru-RU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7924800" cy="1143000"/>
          </a:xfrm>
        </p:spPr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2438400" y="6248400"/>
            <a:ext cx="2130425" cy="474663"/>
          </a:xfrm>
        </p:spPr>
        <p:txBody>
          <a:bodyPr/>
          <a:lstStyle>
            <a:lvl1pPr>
              <a:defRPr/>
            </a:lvl1pPr>
          </a:lstStyle>
          <a:p>
            <a:fld id="{2C0A9D1D-DDE2-41CC-B0F2-D98F52260475}" type="datetimeFigureOut">
              <a:rPr lang="ru-RU"/>
              <a:pPr/>
              <a:t>01.11.2023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5791200" y="6248400"/>
            <a:ext cx="2897188" cy="474663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38" y="6242050"/>
            <a:ext cx="587375" cy="488950"/>
          </a:xfrm>
        </p:spPr>
        <p:txBody>
          <a:bodyPr/>
          <a:lstStyle>
            <a:lvl1pPr>
              <a:defRPr/>
            </a:lvl1pPr>
          </a:lstStyle>
          <a:p>
            <a:fld id="{0691BF7A-7AEB-43E5-8167-1C868B649142}" type="slidenum">
              <a:rPr lang="ru-RU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C431C1C-1100-4A49-8069-14EC967CD02E}" type="datetimeFigureOut">
              <a:rPr lang="ru-RU"/>
              <a:pPr/>
              <a:t>01.11.2023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7ED6DB-4276-4B82-B693-8C6D22BC03C7}" type="slidenum">
              <a:rPr lang="ru-RU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3EC9AC4-C8FA-4621-9061-8B235F21DC78}" type="datetimeFigureOut">
              <a:rPr lang="ru-RU"/>
              <a:pPr/>
              <a:t>01.11.2023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DBEF7B-6C77-48E7-B2BC-21FDE3ECBFB6}" type="slidenum">
              <a:rPr lang="ru-RU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E884DBC-4EF8-4C85-B3B9-F10873BFDE3A}" type="datetimeFigureOut">
              <a:rPr lang="ru-RU"/>
              <a:pPr/>
              <a:t>01.11.2023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230C72-61DF-4742-8FDB-70F8816CDB99}" type="slidenum">
              <a:rPr lang="ru-RU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8CD7D86-EF39-4C0E-9859-94CA08C5D6CF}" type="datetimeFigureOut">
              <a:rPr lang="ru-RU"/>
              <a:pPr/>
              <a:t>01.11.2023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92E9AA-024E-47DC-BDB1-B38C016792C7}" type="slidenum">
              <a:rPr lang="ru-RU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ECC2C05-C76D-49D7-A146-0A7142C94469}" type="datetimeFigureOut">
              <a:rPr lang="ru-RU"/>
              <a:pPr/>
              <a:t>01.11.2023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1F28D0-60F2-49E6-ADE7-895BA5E13D8F}" type="slidenum">
              <a:rPr lang="ru-RU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DEFAEDD-31D7-497D-A55C-40E128EE39F8}" type="datetimeFigureOut">
              <a:rPr lang="ru-RU"/>
              <a:pPr/>
              <a:t>01.11.2023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25FAE1-680A-4879-AE75-C75F7E1EEC2F}" type="slidenum">
              <a:rPr lang="ru-RU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771C975-D1F0-4944-B6F7-893D88DD68A8}" type="datetimeFigureOut">
              <a:rPr lang="ru-RU"/>
              <a:pPr/>
              <a:t>01.11.2023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35F423-87E1-4F6D-B545-83FE358D0304}" type="slidenum">
              <a:rPr lang="ru-RU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E508AA0-8BEE-4895-AAAC-CBAD636E132D}" type="datetimeFigureOut">
              <a:rPr lang="ru-RU"/>
              <a:pPr/>
              <a:t>01.11.2023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6B1A75-F57C-4A0E-90A9-3F2E357A8DA5}" type="slidenum">
              <a:rPr lang="ru-RU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3426" name="Group 2"/>
          <p:cNvGrpSpPr>
            <a:grpSpLocks/>
          </p:cNvGrpSpPr>
          <p:nvPr/>
        </p:nvGrpSpPr>
        <p:grpSpPr bwMode="auto">
          <a:xfrm>
            <a:off x="0" y="0"/>
            <a:ext cx="7620000" cy="6858000"/>
            <a:chOff x="0" y="0"/>
            <a:chExt cx="4800" cy="4320"/>
          </a:xfrm>
        </p:grpSpPr>
        <p:grpSp>
          <p:nvGrpSpPr>
            <p:cNvPr id="103427" name="Group 3"/>
            <p:cNvGrpSpPr>
              <a:grpSpLocks/>
            </p:cNvGrpSpPr>
            <p:nvPr userDrawn="1"/>
          </p:nvGrpSpPr>
          <p:grpSpPr bwMode="auto">
            <a:xfrm>
              <a:off x="0" y="0"/>
              <a:ext cx="2016" cy="4320"/>
              <a:chOff x="0" y="0"/>
              <a:chExt cx="2016" cy="4320"/>
            </a:xfrm>
          </p:grpSpPr>
          <p:sp>
            <p:nvSpPr>
              <p:cNvPr id="103428" name="Rectangle 4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480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3429" name="Freeform 5"/>
              <p:cNvSpPr>
                <a:spLocks/>
              </p:cNvSpPr>
              <p:nvPr userDrawn="1"/>
            </p:nvSpPr>
            <p:spPr bwMode="auto">
              <a:xfrm>
                <a:off x="288" y="0"/>
                <a:ext cx="1728" cy="735"/>
              </a:xfrm>
              <a:custGeom>
                <a:avLst/>
                <a:gdLst/>
                <a:ahLst/>
                <a:cxnLst>
                  <a:cxn ang="0">
                    <a:pos x="1728" y="0"/>
                  </a:cxn>
                  <a:cxn ang="0">
                    <a:pos x="1728" y="480"/>
                  </a:cxn>
                  <a:cxn ang="0">
                    <a:pos x="380" y="482"/>
                  </a:cxn>
                  <a:cxn ang="0">
                    <a:pos x="354" y="480"/>
                  </a:cxn>
                  <a:cxn ang="0">
                    <a:pos x="308" y="489"/>
                  </a:cxn>
                  <a:cxn ang="0">
                    <a:pos x="246" y="531"/>
                  </a:cxn>
                  <a:cxn ang="0">
                    <a:pos x="206" y="597"/>
                  </a:cxn>
                  <a:cxn ang="0">
                    <a:pos x="192" y="666"/>
                  </a:cxn>
                  <a:cxn ang="0">
                    <a:pos x="192" y="735"/>
                  </a:cxn>
                  <a:cxn ang="0">
                    <a:pos x="0" y="735"/>
                  </a:cxn>
                  <a:cxn ang="0">
                    <a:pos x="0" y="480"/>
                  </a:cxn>
                  <a:cxn ang="0">
                    <a:pos x="0" y="0"/>
                  </a:cxn>
                  <a:cxn ang="0">
                    <a:pos x="1728" y="0"/>
                  </a:cxn>
                </a:cxnLst>
                <a:rect l="0" t="0" r="r" b="b"/>
                <a:pathLst>
                  <a:path w="1728" h="735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 cap="flat" cmpd="sng">
                <a:noFill/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/>
              <a:lstStyle/>
              <a:p>
                <a:endParaRPr lang="ru-RU"/>
              </a:p>
            </p:txBody>
          </p:sp>
        </p:grpSp>
        <p:grpSp>
          <p:nvGrpSpPr>
            <p:cNvPr id="103430" name="Group 6"/>
            <p:cNvGrpSpPr>
              <a:grpSpLocks/>
            </p:cNvGrpSpPr>
            <p:nvPr/>
          </p:nvGrpSpPr>
          <p:grpSpPr bwMode="auto">
            <a:xfrm>
              <a:off x="144" y="1248"/>
              <a:ext cx="4656" cy="201"/>
              <a:chOff x="144" y="1248"/>
              <a:chExt cx="4656" cy="201"/>
            </a:xfrm>
          </p:grpSpPr>
          <p:sp>
            <p:nvSpPr>
              <p:cNvPr id="103431" name="AutoShape 7"/>
              <p:cNvSpPr>
                <a:spLocks noChangeArrowheads="1"/>
              </p:cNvSpPr>
              <p:nvPr/>
            </p:nvSpPr>
            <p:spPr bwMode="auto">
              <a:xfrm>
                <a:off x="384" y="1248"/>
                <a:ext cx="4416" cy="200"/>
              </a:xfrm>
              <a:prstGeom prst="roundRect">
                <a:avLst>
                  <a:gd name="adj" fmla="val 0"/>
                </a:avLst>
              </a:pr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3432" name="AutoShape 8"/>
              <p:cNvSpPr>
                <a:spLocks noChangeArrowheads="1"/>
              </p:cNvSpPr>
              <p:nvPr/>
            </p:nvSpPr>
            <p:spPr bwMode="auto">
              <a:xfrm flipH="1">
                <a:off x="144" y="1248"/>
                <a:ext cx="248" cy="201"/>
              </a:xfrm>
              <a:prstGeom prst="flowChartDelay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sp>
        <p:nvSpPr>
          <p:cNvPr id="103433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62000"/>
            <a:ext cx="7924800" cy="1143000"/>
          </a:xfrm>
          <a:prstGeom prst="roundRect">
            <a:avLst>
              <a:gd name="adj" fmla="val 21667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34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362200"/>
            <a:ext cx="7693025" cy="372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343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38400" y="624840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882F63E-07F5-48F1-A7FF-A65D99C73F1A}" type="datetimeFigureOut">
              <a:rPr lang="ru-RU"/>
              <a:pPr/>
              <a:t>01.11.2023</a:t>
            </a:fld>
            <a:endParaRPr lang="ru-RU"/>
          </a:p>
        </p:txBody>
      </p:sp>
      <p:sp>
        <p:nvSpPr>
          <p:cNvPr id="10343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43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>
              <a:defRPr sz="2600" b="1">
                <a:solidFill>
                  <a:schemeClr val="bg1"/>
                </a:solidFill>
              </a:defRPr>
            </a:lvl1pPr>
          </a:lstStyle>
          <a:p>
            <a:fld id="{1E4A1835-5477-44EA-9B74-6BB06006D01C}" type="slidenum">
              <a:rPr lang="ru-RU"/>
              <a:pPr/>
              <a:t>‹№›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uk-UA" dirty="0"/>
              <a:t>      Академічна  доброчесність в </a:t>
            </a:r>
            <a:r>
              <a:rPr lang="uk-UA" dirty="0" smtClean="0"/>
              <a:t>закладі вищої освіти</a:t>
            </a:r>
            <a:endParaRPr lang="ru-RU" dirty="0"/>
          </a:p>
        </p:txBody>
      </p:sp>
      <p:sp>
        <p:nvSpPr>
          <p:cNvPr id="50181" name="WordArt 5"/>
          <p:cNvSpPr>
            <a:spLocks noChangeArrowheads="1" noChangeShapeType="1" noTextEdit="1"/>
          </p:cNvSpPr>
          <p:nvPr/>
        </p:nvSpPr>
        <p:spPr bwMode="auto">
          <a:xfrm>
            <a:off x="1089025" y="3716338"/>
            <a:ext cx="7586663" cy="1416050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uk-UA" sz="3600" kern="10" dirty="0" smtClean="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339966"/>
                </a:solidFill>
                <a:effectLst>
                  <a:outerShdw dist="53882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Академічна  доброчесність в закладі вищої освіти</a:t>
            </a:r>
            <a:endParaRPr lang="uk-UA" sz="3600" kern="10" dirty="0">
              <a:ln w="9525">
                <a:solidFill>
                  <a:srgbClr val="008000"/>
                </a:solidFill>
                <a:round/>
                <a:headEnd/>
                <a:tailEnd/>
              </a:ln>
              <a:solidFill>
                <a:srgbClr val="339966"/>
              </a:solidFill>
              <a:effectLst>
                <a:outerShdw dist="53882" dir="2700000" algn="ctr" rotWithShape="0">
                  <a:srgbClr val="C0C0C0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781300"/>
            <a:ext cx="7693025" cy="3305175"/>
          </a:xfrm>
        </p:spPr>
        <p:txBody>
          <a:bodyPr/>
          <a:lstStyle/>
          <a:p>
            <a:pPr algn="just">
              <a:lnSpc>
                <a:spcPct val="80000"/>
              </a:lnSpc>
              <a:buFont typeface="Wingdings" pitchFamily="2" charset="2"/>
              <a:buNone/>
            </a:pPr>
            <a:r>
              <a:rPr lang="ru-RU" sz="3200" dirty="0">
                <a:solidFill>
                  <a:schemeClr val="accent2"/>
                </a:solidFill>
              </a:rPr>
              <a:t>   </a:t>
            </a:r>
            <a:r>
              <a:rPr lang="uk-UA" b="1" i="1" dirty="0" smtClean="0">
                <a:solidFill>
                  <a:schemeClr val="tx2">
                    <a:lumMod val="50000"/>
                  </a:schemeClr>
                </a:solidFill>
              </a:rPr>
              <a:t>Фальсифікація</a:t>
            </a:r>
            <a:r>
              <a:rPr lang="uk-UA" dirty="0" smtClean="0">
                <a:solidFill>
                  <a:schemeClr val="tx2">
                    <a:lumMod val="50000"/>
                  </a:schemeClr>
                </a:solidFill>
              </a:rPr>
              <a:t> - свідома зміна чи модифікація вже наявних даних, що стосуються освітнього процесу чи наукових досліджень</a:t>
            </a:r>
          </a:p>
          <a:p>
            <a:endParaRPr lang="ru-RU" sz="3200" dirty="0">
              <a:solidFill>
                <a:schemeClr val="accent2"/>
              </a:solidFill>
            </a:endParaRPr>
          </a:p>
        </p:txBody>
      </p:sp>
      <p:sp>
        <p:nvSpPr>
          <p:cNvPr id="39940" name="AutoShape 4"/>
          <p:cNvSpPr>
            <a:spLocks noChangeArrowheads="1"/>
          </p:cNvSpPr>
          <p:nvPr/>
        </p:nvSpPr>
        <p:spPr bwMode="auto">
          <a:xfrm>
            <a:off x="5867400" y="404813"/>
            <a:ext cx="2138363" cy="1296987"/>
          </a:xfrm>
          <a:prstGeom prst="smileyFace">
            <a:avLst>
              <a:gd name="adj" fmla="val 4653"/>
            </a:avLst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708275"/>
            <a:ext cx="7693025" cy="3378200"/>
          </a:xfrm>
        </p:spPr>
        <p:txBody>
          <a:bodyPr/>
          <a:lstStyle/>
          <a:p>
            <a:pPr algn="just">
              <a:lnSpc>
                <a:spcPct val="80000"/>
              </a:lnSpc>
              <a:buFont typeface="Wingdings" pitchFamily="2" charset="2"/>
              <a:buNone/>
            </a:pPr>
            <a:r>
              <a:rPr lang="ru-RU" sz="3200" dirty="0">
                <a:solidFill>
                  <a:schemeClr val="accent2"/>
                </a:solidFill>
              </a:rPr>
              <a:t>   </a:t>
            </a:r>
            <a:r>
              <a:rPr lang="uk-UA" b="1" i="1" dirty="0" smtClean="0">
                <a:solidFill>
                  <a:schemeClr val="tx2">
                    <a:lumMod val="50000"/>
                  </a:schemeClr>
                </a:solidFill>
              </a:rPr>
              <a:t>Списування</a:t>
            </a:r>
            <a:r>
              <a:rPr lang="uk-UA" dirty="0" smtClean="0">
                <a:solidFill>
                  <a:schemeClr val="tx2">
                    <a:lumMod val="50000"/>
                  </a:schemeClr>
                </a:solidFill>
              </a:rPr>
              <a:t> - виконання письмових робіт із залученням зовнішніх джерел інформації, крім дозволених для використання, зокрема під час оцінювання результатів навчання</a:t>
            </a:r>
          </a:p>
          <a:p>
            <a:endParaRPr lang="ru-RU" sz="3200" dirty="0">
              <a:solidFill>
                <a:schemeClr val="accent2"/>
              </a:solidFill>
            </a:endParaRPr>
          </a:p>
        </p:txBody>
      </p:sp>
      <p:sp>
        <p:nvSpPr>
          <p:cNvPr id="40964" name="AutoShape 4"/>
          <p:cNvSpPr>
            <a:spLocks noChangeArrowheads="1"/>
          </p:cNvSpPr>
          <p:nvPr/>
        </p:nvSpPr>
        <p:spPr bwMode="auto">
          <a:xfrm>
            <a:off x="5867400" y="404813"/>
            <a:ext cx="2138363" cy="1296987"/>
          </a:xfrm>
          <a:prstGeom prst="smileyFace">
            <a:avLst>
              <a:gd name="adj" fmla="val 4653"/>
            </a:avLst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708275"/>
            <a:ext cx="7693025" cy="3378200"/>
          </a:xfrm>
        </p:spPr>
        <p:txBody>
          <a:bodyPr/>
          <a:lstStyle/>
          <a:p>
            <a:pPr algn="just">
              <a:lnSpc>
                <a:spcPct val="80000"/>
              </a:lnSpc>
              <a:buFont typeface="Wingdings" pitchFamily="2" charset="2"/>
              <a:buNone/>
            </a:pPr>
            <a:r>
              <a:rPr lang="ru-RU" sz="3200" dirty="0">
                <a:solidFill>
                  <a:schemeClr val="accent2"/>
                </a:solidFill>
              </a:rPr>
              <a:t>   </a:t>
            </a:r>
            <a:r>
              <a:rPr lang="uk-UA" b="1" i="1" dirty="0" smtClean="0">
                <a:solidFill>
                  <a:schemeClr val="tx2">
                    <a:lumMod val="50000"/>
                  </a:schemeClr>
                </a:solidFill>
              </a:rPr>
              <a:t>Обман</a:t>
            </a:r>
            <a:r>
              <a:rPr lang="uk-UA" dirty="0" smtClean="0">
                <a:solidFill>
                  <a:schemeClr val="tx2">
                    <a:lumMod val="50000"/>
                  </a:schemeClr>
                </a:solidFill>
              </a:rPr>
              <a:t> - надання завідомо неправдивої інформації щодо власної освітньої (наукової, творчої) діяльності чи організації освітнього процесу; формами обману є, зокрема, академічний плагіат, </a:t>
            </a:r>
            <a:r>
              <a:rPr lang="uk-UA" dirty="0" err="1" smtClean="0">
                <a:solidFill>
                  <a:schemeClr val="tx2">
                    <a:lumMod val="50000"/>
                  </a:schemeClr>
                </a:solidFill>
              </a:rPr>
              <a:t>самоплагіат</a:t>
            </a:r>
            <a:r>
              <a:rPr lang="uk-UA" dirty="0" smtClean="0">
                <a:solidFill>
                  <a:schemeClr val="tx2">
                    <a:lumMod val="50000"/>
                  </a:schemeClr>
                </a:solidFill>
              </a:rPr>
              <a:t>, фабрикація, фальсифікація та списування</a:t>
            </a:r>
          </a:p>
          <a:p>
            <a:endParaRPr lang="ru-RU" sz="3200" dirty="0">
              <a:solidFill>
                <a:schemeClr val="accent2"/>
              </a:solidFill>
            </a:endParaRPr>
          </a:p>
        </p:txBody>
      </p:sp>
      <p:sp>
        <p:nvSpPr>
          <p:cNvPr id="41988" name="AutoShape 4"/>
          <p:cNvSpPr>
            <a:spLocks noChangeArrowheads="1"/>
          </p:cNvSpPr>
          <p:nvPr/>
        </p:nvSpPr>
        <p:spPr bwMode="auto">
          <a:xfrm>
            <a:off x="5867400" y="404813"/>
            <a:ext cx="2138363" cy="1296987"/>
          </a:xfrm>
          <a:prstGeom prst="smileyFace">
            <a:avLst>
              <a:gd name="adj" fmla="val 4653"/>
            </a:avLst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708275"/>
            <a:ext cx="7693025" cy="3378200"/>
          </a:xfrm>
        </p:spPr>
        <p:txBody>
          <a:bodyPr/>
          <a:lstStyle/>
          <a:p>
            <a:pPr algn="just">
              <a:lnSpc>
                <a:spcPct val="80000"/>
              </a:lnSpc>
              <a:buFont typeface="Wingdings" pitchFamily="2" charset="2"/>
              <a:buNone/>
            </a:pPr>
            <a:r>
              <a:rPr lang="ru-RU" sz="3200" dirty="0">
                <a:solidFill>
                  <a:schemeClr val="accent2"/>
                </a:solidFill>
              </a:rPr>
              <a:t>  </a:t>
            </a:r>
            <a:r>
              <a:rPr lang="ru-RU" sz="3200" b="1" dirty="0">
                <a:solidFill>
                  <a:schemeClr val="accent2"/>
                </a:solidFill>
              </a:rPr>
              <a:t> </a:t>
            </a:r>
            <a:r>
              <a:rPr lang="uk-UA" b="1" i="1" dirty="0" smtClean="0">
                <a:solidFill>
                  <a:schemeClr val="tx2">
                    <a:lumMod val="50000"/>
                  </a:schemeClr>
                </a:solidFill>
              </a:rPr>
              <a:t>Хабарництво</a:t>
            </a:r>
            <a:r>
              <a:rPr lang="uk-UA" dirty="0" smtClean="0">
                <a:solidFill>
                  <a:schemeClr val="tx2">
                    <a:lumMod val="50000"/>
                  </a:schemeClr>
                </a:solidFill>
              </a:rPr>
              <a:t> - надання (отримання) учасником освітнього процесу чи пропозиція щодо надання (отримання) коштів, майна, послуг, пільг чи будь-яких інших благ матеріального або нематеріального характеру з метою отримання неправомірної переваги в освітньому процесі</a:t>
            </a:r>
          </a:p>
          <a:p>
            <a:endParaRPr lang="ru-RU" sz="3200" dirty="0">
              <a:solidFill>
                <a:schemeClr val="accent2"/>
              </a:solidFill>
            </a:endParaRPr>
          </a:p>
        </p:txBody>
      </p:sp>
      <p:sp>
        <p:nvSpPr>
          <p:cNvPr id="43012" name="AutoShape 4"/>
          <p:cNvSpPr>
            <a:spLocks noChangeArrowheads="1"/>
          </p:cNvSpPr>
          <p:nvPr/>
        </p:nvSpPr>
        <p:spPr bwMode="auto">
          <a:xfrm>
            <a:off x="5867400" y="404813"/>
            <a:ext cx="2138363" cy="1296987"/>
          </a:xfrm>
          <a:prstGeom prst="smileyFace">
            <a:avLst>
              <a:gd name="adj" fmla="val 4653"/>
            </a:avLst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636838"/>
            <a:ext cx="7693025" cy="3449637"/>
          </a:xfrm>
        </p:spPr>
        <p:txBody>
          <a:bodyPr/>
          <a:lstStyle/>
          <a:p>
            <a:pPr algn="just">
              <a:buFont typeface="Wingdings" pitchFamily="2" charset="2"/>
              <a:buNone/>
            </a:pPr>
            <a:r>
              <a:rPr lang="ru-RU" sz="3200" dirty="0">
                <a:solidFill>
                  <a:schemeClr val="accent2"/>
                </a:solidFill>
              </a:rPr>
              <a:t>   </a:t>
            </a:r>
            <a:r>
              <a:rPr lang="uk-UA" b="1" i="1" dirty="0" smtClean="0">
                <a:solidFill>
                  <a:schemeClr val="tx2">
                    <a:lumMod val="50000"/>
                  </a:schemeClr>
                </a:solidFill>
              </a:rPr>
              <a:t>Необ’єктивне оцінювання </a:t>
            </a:r>
            <a:r>
              <a:rPr lang="uk-UA" dirty="0" smtClean="0">
                <a:solidFill>
                  <a:schemeClr val="tx2">
                    <a:lumMod val="50000"/>
                  </a:schemeClr>
                </a:solidFill>
              </a:rPr>
              <a:t>- свідоме завищення або заниження оцінки результатів навчання здобувачів освіти.</a:t>
            </a:r>
            <a:endParaRPr lang="uk-UA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4036" name="AutoShape 4"/>
          <p:cNvSpPr>
            <a:spLocks noChangeArrowheads="1"/>
          </p:cNvSpPr>
          <p:nvPr/>
        </p:nvSpPr>
        <p:spPr bwMode="auto">
          <a:xfrm>
            <a:off x="5867400" y="404813"/>
            <a:ext cx="2138363" cy="1296987"/>
          </a:xfrm>
          <a:prstGeom prst="smileyFace">
            <a:avLst>
              <a:gd name="adj" fmla="val 4653"/>
            </a:avLst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042988" y="812800"/>
            <a:ext cx="7643812" cy="1038225"/>
          </a:xfrm>
        </p:spPr>
        <p:txBody>
          <a:bodyPr anchor="ctr"/>
          <a:lstStyle/>
          <a:p>
            <a:r>
              <a:rPr lang="ru-RU"/>
              <a:t>Форми обману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827584" y="2348880"/>
            <a:ext cx="7693025" cy="3960440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80000"/>
              </a:lnSpc>
            </a:pPr>
            <a:endParaRPr lang="ru-RU" sz="2000" dirty="0"/>
          </a:p>
          <a:p>
            <a:r>
              <a:rPr lang="uk-UA" sz="10000" dirty="0" smtClean="0"/>
              <a:t>надання педагогічними працівниками та іншими особами допомоги здобувачам під час проходження ними підсумкового оцінювання (семестрового та річного), підсумкової атестації, зовнішнього незалежного оцінювання, не передбаченої умовами та/або процедурами їх проходження;</a:t>
            </a:r>
          </a:p>
          <a:p>
            <a:endParaRPr lang="uk-UA" sz="4000" dirty="0" smtClean="0"/>
          </a:p>
          <a:p>
            <a:r>
              <a:rPr lang="uk-UA" sz="10000" dirty="0" smtClean="0"/>
              <a:t>використання студентом під час контрольних заходів непередбачених допоміжних матеріалів та/або технічних засобів;</a:t>
            </a:r>
          </a:p>
          <a:p>
            <a:endParaRPr lang="uk-UA" sz="4000" dirty="0" smtClean="0"/>
          </a:p>
          <a:p>
            <a:r>
              <a:rPr lang="uk-UA" sz="10000" dirty="0" smtClean="0"/>
              <a:t>проходження процедури оцінювання результатів навчання замість інших осіб.</a:t>
            </a:r>
          </a:p>
          <a:p>
            <a:pPr>
              <a:lnSpc>
                <a:spcPct val="80000"/>
              </a:lnSpc>
            </a:pPr>
            <a:endParaRPr lang="uk-UA" sz="2000" dirty="0"/>
          </a:p>
        </p:txBody>
      </p:sp>
      <p:pic>
        <p:nvPicPr>
          <p:cNvPr id="20484" name="Picture 4" descr="Результат пошуку зображень за запитом чоловічки для презентацій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56325" y="188913"/>
            <a:ext cx="2232025" cy="1711325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116013" y="981075"/>
            <a:ext cx="7837487" cy="722313"/>
          </a:xfrm>
        </p:spPr>
        <p:txBody>
          <a:bodyPr anchor="ctr"/>
          <a:lstStyle/>
          <a:p>
            <a:r>
              <a:rPr lang="ru-RU" sz="2200"/>
              <a:t>Дотримання академічної доброчесності педагогічними працівниками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/>
        <p:txBody>
          <a:bodyPr>
            <a:normAutofit fontScale="92500"/>
          </a:bodyPr>
          <a:lstStyle/>
          <a:p>
            <a:pPr algn="just">
              <a:lnSpc>
                <a:spcPct val="80000"/>
              </a:lnSpc>
            </a:pPr>
            <a:r>
              <a:rPr lang="uk-UA" sz="2400" dirty="0" smtClean="0"/>
              <a:t>посилання на джерела інформації у разі використання ідей, розробок, тверджень, відомостей;</a:t>
            </a:r>
          </a:p>
          <a:p>
            <a:pPr algn="just">
              <a:lnSpc>
                <a:spcPct val="80000"/>
              </a:lnSpc>
            </a:pPr>
            <a:r>
              <a:rPr lang="uk-UA" sz="2400" dirty="0" smtClean="0"/>
              <a:t>дотримання норм законодавства про авторське право і суміжні права;</a:t>
            </a:r>
          </a:p>
          <a:p>
            <a:pPr algn="just">
              <a:lnSpc>
                <a:spcPct val="80000"/>
              </a:lnSpc>
            </a:pPr>
            <a:r>
              <a:rPr lang="uk-UA" sz="2400" dirty="0" smtClean="0"/>
              <a:t>надання достовірної інформації про методики і результати досліджень, джерела використаної інформації та власну педагогічну (науково-педагогічну, творчу) діяльність;</a:t>
            </a:r>
          </a:p>
          <a:p>
            <a:pPr algn="just">
              <a:lnSpc>
                <a:spcPct val="80000"/>
              </a:lnSpc>
            </a:pPr>
            <a:r>
              <a:rPr lang="uk-UA" sz="2400" dirty="0" smtClean="0"/>
              <a:t>контроль за дотриманням академічної доброчесності здобувачами освіти;</a:t>
            </a:r>
          </a:p>
          <a:p>
            <a:pPr algn="just">
              <a:lnSpc>
                <a:spcPct val="80000"/>
              </a:lnSpc>
            </a:pPr>
            <a:r>
              <a:rPr lang="uk-UA" sz="2400" dirty="0" smtClean="0"/>
              <a:t>об’єктивне оцінювання результатів навчання.</a:t>
            </a:r>
          </a:p>
          <a:p>
            <a:pPr algn="just">
              <a:lnSpc>
                <a:spcPct val="80000"/>
              </a:lnSpc>
              <a:buFont typeface="Wingdings" pitchFamily="2" charset="2"/>
              <a:buNone/>
            </a:pPr>
            <a:r>
              <a:rPr lang="uk-UA" sz="2400" dirty="0" smtClean="0"/>
              <a:t> ЗУ </a:t>
            </a:r>
            <a:r>
              <a:rPr lang="uk-UA" sz="2400" dirty="0" smtClean="0"/>
              <a:t>«Про освіту» </a:t>
            </a:r>
            <a:r>
              <a:rPr lang="uk-UA" sz="2400" dirty="0" smtClean="0"/>
              <a:t>від </a:t>
            </a:r>
            <a:r>
              <a:rPr lang="uk-UA" sz="2400" dirty="0" smtClean="0"/>
              <a:t>05.09.2017 р. </a:t>
            </a:r>
            <a:r>
              <a:rPr lang="uk-UA" sz="2400" dirty="0" smtClean="0"/>
              <a:t>№ 2145-VIII</a:t>
            </a:r>
          </a:p>
          <a:p>
            <a:pPr algn="just">
              <a:lnSpc>
                <a:spcPct val="80000"/>
              </a:lnSpc>
            </a:pPr>
            <a:endParaRPr lang="uk-UA" sz="2400" dirty="0" smtClean="0"/>
          </a:p>
          <a:p>
            <a:pPr>
              <a:lnSpc>
                <a:spcPct val="80000"/>
              </a:lnSpc>
            </a:pPr>
            <a:endParaRPr lang="ru-RU" sz="2000" dirty="0"/>
          </a:p>
        </p:txBody>
      </p:sp>
      <p:pic>
        <p:nvPicPr>
          <p:cNvPr id="17412" name="Picture 4" descr="Результат пошуку зображень за запитом чоловічки для презентацій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85038" y="188913"/>
            <a:ext cx="1524000" cy="17272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258888" y="908050"/>
            <a:ext cx="6769100" cy="865188"/>
          </a:xfrm>
        </p:spPr>
        <p:txBody>
          <a:bodyPr anchor="ctr"/>
          <a:lstStyle/>
          <a:p>
            <a:r>
              <a:rPr lang="ru-RU" sz="2200"/>
              <a:t>Дотримання академічної доброчесності здобувачами освіти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uk-UA" sz="2000" dirty="0" smtClean="0"/>
              <a:t>самостійне виконання навчальних завдань, завдань поточного та підсумкового контролю результатів навчання (для осіб з особливими освітніми потребами ця вимога застосовується з урахуванням їхніх індивідуальних потреб і можливостей);</a:t>
            </a:r>
          </a:p>
          <a:p>
            <a:pPr>
              <a:lnSpc>
                <a:spcPct val="80000"/>
              </a:lnSpc>
            </a:pPr>
            <a:r>
              <a:rPr lang="uk-UA" sz="2000" dirty="0" smtClean="0"/>
              <a:t>посилання на джерела інформації у разі використання ідей, розробок, тверджень, відомостей;</a:t>
            </a:r>
          </a:p>
          <a:p>
            <a:pPr>
              <a:lnSpc>
                <a:spcPct val="80000"/>
              </a:lnSpc>
            </a:pPr>
            <a:r>
              <a:rPr lang="uk-UA" sz="2000" dirty="0" smtClean="0"/>
              <a:t>дотримання норм законодавства про авторське право і суміжні права;</a:t>
            </a:r>
          </a:p>
          <a:p>
            <a:pPr>
              <a:lnSpc>
                <a:spcPct val="80000"/>
              </a:lnSpc>
            </a:pPr>
            <a:r>
              <a:rPr lang="uk-UA" sz="2000" dirty="0" smtClean="0"/>
              <a:t>надання достовірної інформації про результати власної навчальної (наукової, творчої) діяльності, використані методики досліджень і джерела інформації.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 dirty="0" smtClean="0"/>
              <a:t> </a:t>
            </a:r>
            <a:r>
              <a:rPr lang="ru-RU" sz="2000" dirty="0"/>
              <a:t>ЗУ </a:t>
            </a:r>
            <a:r>
              <a:rPr lang="ru-RU" sz="2000" dirty="0" smtClean="0"/>
              <a:t>«Про </a:t>
            </a:r>
            <a:r>
              <a:rPr lang="ru-RU" sz="2000" dirty="0" err="1" smtClean="0"/>
              <a:t>освіту</a:t>
            </a:r>
            <a:r>
              <a:rPr lang="ru-RU" sz="2000" dirty="0" smtClean="0"/>
              <a:t>» </a:t>
            </a:r>
            <a:r>
              <a:rPr lang="ru-RU" sz="2000" dirty="0" err="1"/>
              <a:t>від</a:t>
            </a:r>
            <a:r>
              <a:rPr lang="ru-RU" sz="2000" dirty="0"/>
              <a:t> 05.09.2017 № 2145-VIII</a:t>
            </a:r>
          </a:p>
          <a:p>
            <a:pPr>
              <a:lnSpc>
                <a:spcPct val="80000"/>
              </a:lnSpc>
            </a:pPr>
            <a:endParaRPr lang="ru-RU" sz="2000" dirty="0"/>
          </a:p>
          <a:p>
            <a:pPr>
              <a:lnSpc>
                <a:spcPct val="80000"/>
              </a:lnSpc>
            </a:pPr>
            <a:endParaRPr lang="ru-RU" sz="2000" dirty="0"/>
          </a:p>
        </p:txBody>
      </p:sp>
      <p:pic>
        <p:nvPicPr>
          <p:cNvPr id="18436" name="Picture 4" descr="Результат пошуку зображень за запитом чоловічки для презентацій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85038" y="188913"/>
            <a:ext cx="1524000" cy="17272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116013" y="969963"/>
            <a:ext cx="7570787" cy="723900"/>
          </a:xfrm>
        </p:spPr>
        <p:txBody>
          <a:bodyPr anchor="ctr"/>
          <a:lstStyle/>
          <a:p>
            <a:r>
              <a:rPr lang="uk-UA" sz="2800" dirty="0"/>
              <a:t>Види академічної відповідальності для </a:t>
            </a:r>
            <a:r>
              <a:rPr lang="uk-UA" sz="2800" dirty="0" smtClean="0"/>
              <a:t>викладачів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endParaRPr lang="ru-RU" sz="2100"/>
          </a:p>
          <a:p>
            <a:pPr>
              <a:lnSpc>
                <a:spcPct val="80000"/>
              </a:lnSpc>
            </a:pPr>
            <a:r>
              <a:rPr lang="ru-RU" sz="2400"/>
              <a:t>відмова у присудженні наукового ступеня чи присвоєнні вченого звання;</a:t>
            </a:r>
          </a:p>
          <a:p>
            <a:pPr>
              <a:lnSpc>
                <a:spcPct val="80000"/>
              </a:lnSpc>
            </a:pPr>
            <a:r>
              <a:rPr lang="ru-RU" sz="2400"/>
              <a:t>позбавлення присудженого наукового (освітньо-творчого) ступеня чи присвоєного вченого звання;</a:t>
            </a:r>
          </a:p>
          <a:p>
            <a:pPr>
              <a:lnSpc>
                <a:spcPct val="80000"/>
              </a:lnSpc>
            </a:pPr>
            <a:r>
              <a:rPr lang="ru-RU" sz="2400"/>
              <a:t>відмова в присвоєнні або позбавлення присвоєного педагогічного звання, кваліфікаційної категорії;</a:t>
            </a:r>
          </a:p>
          <a:p>
            <a:pPr>
              <a:lnSpc>
                <a:spcPct val="80000"/>
              </a:lnSpc>
            </a:pPr>
            <a:r>
              <a:rPr lang="ru-RU" sz="2400"/>
              <a:t>позбавлення права брати участь у роботі визначених законом органів чи займати визначені законом посади.</a:t>
            </a:r>
          </a:p>
          <a:p>
            <a:pPr>
              <a:lnSpc>
                <a:spcPct val="80000"/>
              </a:lnSpc>
            </a:pPr>
            <a:endParaRPr lang="ru-RU" sz="24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043608" y="981075"/>
            <a:ext cx="7909892" cy="685800"/>
          </a:xfrm>
        </p:spPr>
        <p:txBody>
          <a:bodyPr anchor="ctr"/>
          <a:lstStyle/>
          <a:p>
            <a:r>
              <a:rPr lang="uk-UA" sz="2800" dirty="0"/>
              <a:t>Види академічної відповідальності для </a:t>
            </a:r>
            <a:r>
              <a:rPr lang="uk-UA" sz="2800" dirty="0" smtClean="0"/>
              <a:t>студентів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uk-UA" sz="2400" dirty="0" smtClean="0"/>
              <a:t>повторне проходження оцінювання (контрольна робота, іспит, залік тощо);</a:t>
            </a:r>
          </a:p>
          <a:p>
            <a:pPr>
              <a:lnSpc>
                <a:spcPct val="80000"/>
              </a:lnSpc>
            </a:pPr>
            <a:r>
              <a:rPr lang="uk-UA" sz="2400" dirty="0" smtClean="0"/>
              <a:t>повторне проходження відповідного освітнього компонента освітньої програми;</a:t>
            </a:r>
          </a:p>
          <a:p>
            <a:pPr>
              <a:lnSpc>
                <a:spcPct val="80000"/>
              </a:lnSpc>
            </a:pPr>
            <a:r>
              <a:rPr lang="uk-UA" sz="2400" dirty="0" smtClean="0"/>
              <a:t>відрахування із закладу </a:t>
            </a:r>
            <a:r>
              <a:rPr lang="uk-UA" sz="2400" dirty="0" smtClean="0"/>
              <a:t>освіти</a:t>
            </a:r>
            <a:r>
              <a:rPr lang="uk-UA" sz="2400" dirty="0"/>
              <a:t>.</a:t>
            </a:r>
            <a:endParaRPr lang="uk-UA" sz="24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r>
              <a:rPr lang="ru-RU"/>
              <a:t>Академічна доброчесність</a:t>
            </a:r>
          </a:p>
        </p:txBody>
      </p:sp>
      <p:sp>
        <p:nvSpPr>
          <p:cNvPr id="14338" name="Содержимое 2"/>
          <p:cNvSpPr>
            <a:spLocks noGrp="1"/>
          </p:cNvSpPr>
          <p:nvPr>
            <p:ph idx="4294967295"/>
          </p:nvPr>
        </p:nvSpPr>
        <p:spPr>
          <a:xfrm>
            <a:off x="838200" y="2362200"/>
            <a:ext cx="8054280" cy="3724275"/>
          </a:xfrm>
        </p:spPr>
        <p:txBody>
          <a:bodyPr/>
          <a:lstStyle/>
          <a:p>
            <a:pPr lvl="1" algn="just">
              <a:buFontTx/>
              <a:buNone/>
            </a:pPr>
            <a:r>
              <a:rPr lang="ru-RU" dirty="0"/>
              <a:t>- </a:t>
            </a:r>
            <a:r>
              <a:rPr lang="uk-UA" dirty="0" smtClean="0"/>
              <a:t>це сукупність етичних принципів та визначених законом правил, якими мають керуватися учасники освітнього процесу під час навчання, викладання та провадження наукової (творчої) діяльності з метою забезпечення довіри </a:t>
            </a:r>
            <a:r>
              <a:rPr lang="uk-UA" dirty="0" smtClean="0"/>
              <a:t>до</a:t>
            </a:r>
            <a:r>
              <a:rPr lang="uk-UA" sz="2400" dirty="0" smtClean="0"/>
              <a:t>          </a:t>
            </a:r>
            <a:r>
              <a:rPr lang="uk-UA" sz="2400" dirty="0" smtClean="0"/>
              <a:t>результатів навчання та/або наукових         (творчих) досягнень.</a:t>
            </a:r>
          </a:p>
          <a:p>
            <a:pPr>
              <a:buFont typeface="Wingdings" pitchFamily="2" charset="2"/>
              <a:buNone/>
            </a:pPr>
            <a:r>
              <a:rPr lang="uk-UA" dirty="0" smtClean="0"/>
              <a:t> Закон України </a:t>
            </a:r>
            <a:r>
              <a:rPr lang="uk-UA" dirty="0" smtClean="0"/>
              <a:t>«Про освіту» </a:t>
            </a:r>
            <a:r>
              <a:rPr lang="uk-UA" dirty="0" smtClean="0"/>
              <a:t>від </a:t>
            </a:r>
            <a:r>
              <a:rPr lang="uk-UA" dirty="0" smtClean="0"/>
              <a:t>05.09.2017 р. </a:t>
            </a:r>
            <a:r>
              <a:rPr lang="uk-UA" dirty="0" smtClean="0"/>
              <a:t>№ 2145-VIII</a:t>
            </a:r>
            <a:endParaRPr lang="uk-UA" sz="1800" dirty="0" smtClean="0"/>
          </a:p>
          <a:p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Заголовок 1"/>
          <p:cNvSpPr>
            <a:spLocks noGrp="1"/>
          </p:cNvSpPr>
          <p:nvPr>
            <p:ph type="title" idx="4294967295"/>
          </p:nvPr>
        </p:nvSpPr>
        <p:spPr>
          <a:xfrm>
            <a:off x="773113" y="944563"/>
            <a:ext cx="7913687" cy="949325"/>
          </a:xfrm>
        </p:spPr>
        <p:txBody>
          <a:bodyPr anchor="ctr"/>
          <a:lstStyle/>
          <a:p>
            <a:r>
              <a:rPr lang="ru-RU" sz="2500" b="0"/>
              <a:t>Наслідки тривалих та системних порушень академічної доброчесності:</a:t>
            </a:r>
            <a:r>
              <a:rPr lang="ru-RU" sz="2500"/>
              <a:t/>
            </a:r>
            <a:br>
              <a:rPr lang="ru-RU" sz="2500"/>
            </a:br>
            <a:endParaRPr lang="ru-RU" sz="2500"/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uk-UA" sz="2400" dirty="0" smtClean="0"/>
              <a:t>знецінення університетських дипломів у країні, невизнання їх за кордоном;</a:t>
            </a:r>
          </a:p>
          <a:p>
            <a:pPr>
              <a:lnSpc>
                <a:spcPct val="80000"/>
              </a:lnSpc>
            </a:pPr>
            <a:r>
              <a:rPr lang="uk-UA" sz="2400" dirty="0" smtClean="0"/>
              <a:t>випускникам університетів важко влаштуватися на хорошу роботу, бо роботодавці не довіряють системі вищої освіти та закладам вищої освіти;</a:t>
            </a:r>
          </a:p>
          <a:p>
            <a:pPr>
              <a:lnSpc>
                <a:spcPct val="80000"/>
              </a:lnSpc>
            </a:pPr>
            <a:r>
              <a:rPr lang="uk-UA" sz="2400" dirty="0" smtClean="0"/>
              <a:t>зниження якості медичного обслуговування;</a:t>
            </a:r>
          </a:p>
          <a:p>
            <a:pPr>
              <a:lnSpc>
                <a:spcPct val="80000"/>
              </a:lnSpc>
            </a:pPr>
            <a:r>
              <a:rPr lang="uk-UA" sz="2400" dirty="0" smtClean="0"/>
              <a:t>стагнація науки, знецінення наукового потенціалу держави;</a:t>
            </a:r>
          </a:p>
          <a:p>
            <a:pPr>
              <a:lnSpc>
                <a:spcPct val="80000"/>
              </a:lnSpc>
            </a:pPr>
            <a:r>
              <a:rPr lang="uk-UA" sz="2400" dirty="0" smtClean="0"/>
              <a:t>гальмування розвитку економіки;</a:t>
            </a:r>
          </a:p>
          <a:p>
            <a:pPr>
              <a:lnSpc>
                <a:spcPct val="80000"/>
              </a:lnSpc>
            </a:pPr>
            <a:r>
              <a:rPr lang="uk-UA" sz="2400" dirty="0" smtClean="0"/>
              <a:t>країна втрачає авторитет у світі.</a:t>
            </a:r>
          </a:p>
          <a:p>
            <a:pPr>
              <a:lnSpc>
                <a:spcPct val="80000"/>
              </a:lnSpc>
            </a:pPr>
            <a:endParaRPr lang="ru-RU" sz="2400" dirty="0"/>
          </a:p>
        </p:txBody>
      </p:sp>
      <p:pic>
        <p:nvPicPr>
          <p:cNvPr id="29700" name="Picture 4" descr="Результат пошуку зображень за запитом чоловічки для презентацій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08850" y="0"/>
            <a:ext cx="1835150" cy="1916113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" name="WordArt 4"/>
          <p:cNvSpPr>
            <a:spLocks noChangeArrowheads="1" noChangeShapeType="1" noTextEdit="1"/>
          </p:cNvSpPr>
          <p:nvPr/>
        </p:nvSpPr>
        <p:spPr bwMode="auto">
          <a:xfrm>
            <a:off x="1547664" y="2492896"/>
            <a:ext cx="7020272" cy="28082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uk-UA" sz="3600" kern="10" dirty="0" smtClean="0">
                <a:ln w="9525">
                  <a:noFill/>
                  <a:round/>
                  <a:headEnd/>
                  <a:tailEnd/>
                </a:ln>
                <a:solidFill>
                  <a:srgbClr val="80008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Дякую за увагу</a:t>
            </a:r>
            <a:r>
              <a:rPr lang="ru-RU" sz="3600" kern="10" dirty="0" smtClean="0">
                <a:ln w="9525">
                  <a:noFill/>
                  <a:round/>
                  <a:headEnd/>
                  <a:tailEnd/>
                </a:ln>
                <a:solidFill>
                  <a:srgbClr val="80008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! </a:t>
            </a:r>
            <a:endParaRPr lang="ru-RU" sz="3600" kern="10" dirty="0">
              <a:ln w="9525">
                <a:noFill/>
                <a:round/>
                <a:headEnd/>
                <a:tailEnd/>
              </a:ln>
              <a:solidFill>
                <a:srgbClr val="800080"/>
              </a:solidFill>
              <a:effectLst>
                <a:outerShdw dist="35921" dir="2700000" algn="ctr" rotWithShape="0">
                  <a:srgbClr val="C0C0C0">
                    <a:alpha val="80000"/>
                  </a:srgbClr>
                </a:outerShdw>
              </a:effectLst>
              <a:latin typeface="Impac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AutoShape 2"/>
          <p:cNvSpPr>
            <a:spLocks noGrp="1" noChangeArrowheads="1"/>
          </p:cNvSpPr>
          <p:nvPr>
            <p:ph type="title"/>
          </p:nvPr>
        </p:nvSpPr>
        <p:spPr>
          <a:xfrm>
            <a:off x="1619250" y="908050"/>
            <a:ext cx="6286500" cy="971550"/>
          </a:xfrm>
        </p:spPr>
        <p:txBody>
          <a:bodyPr/>
          <a:lstStyle/>
          <a:p>
            <a:r>
              <a:rPr lang="uk-UA" sz="3200"/>
              <a:t>Необхідність академічної доброчесності</a:t>
            </a:r>
            <a:endParaRPr lang="ru-RU" sz="3200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uk-UA"/>
              <a:t>Корисна,бо дозволяє взяти максимум від навчання</a:t>
            </a:r>
          </a:p>
          <a:p>
            <a:r>
              <a:rPr lang="uk-UA"/>
              <a:t>Допомагає засвоїти якомога більше знань</a:t>
            </a:r>
          </a:p>
          <a:p>
            <a:r>
              <a:rPr lang="uk-UA"/>
              <a:t>Допомагає навчитися вчитися</a:t>
            </a:r>
          </a:p>
          <a:p>
            <a:r>
              <a:rPr lang="uk-UA"/>
              <a:t>Фокусує увагу на результаті навчання ,а не на формальній оцінки</a:t>
            </a:r>
          </a:p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uk-UA" sz="3200"/>
              <a:t>Принципи академічної доброчесності надавачів освіти</a:t>
            </a:r>
            <a:endParaRPr lang="ru-RU" sz="3200"/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4244748613"/>
              </p:ext>
            </p:extLst>
          </p:nvPr>
        </p:nvGraphicFramePr>
        <p:xfrm>
          <a:off x="611188" y="2276475"/>
          <a:ext cx="8532812" cy="45815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1"/>
          <p:cNvSpPr>
            <a:spLocks noGrp="1"/>
          </p:cNvSpPr>
          <p:nvPr>
            <p:ph type="title" idx="4294967295"/>
          </p:nvPr>
        </p:nvSpPr>
        <p:spPr>
          <a:xfrm>
            <a:off x="762000" y="1025525"/>
            <a:ext cx="7924800" cy="800100"/>
          </a:xfrm>
        </p:spPr>
        <p:txBody>
          <a:bodyPr anchor="ctr"/>
          <a:lstStyle/>
          <a:p>
            <a:r>
              <a:rPr lang="ru-RU" sz="2400" b="0"/>
              <a:t>Основні принципи академічної доброчесності здобувачів освіти</a:t>
            </a:r>
            <a:r>
              <a:rPr lang="ru-RU" sz="2400"/>
              <a:t/>
            </a:r>
            <a:br>
              <a:rPr lang="ru-RU" sz="2400"/>
            </a:br>
            <a:endParaRPr lang="ru-RU" sz="2400"/>
          </a:p>
        </p:txBody>
      </p:sp>
      <p:graphicFrame>
        <p:nvGraphicFramePr>
          <p:cNvPr id="2" name="Схема 1"/>
          <p:cNvGraphicFramePr/>
          <p:nvPr/>
        </p:nvGraphicFramePr>
        <p:xfrm>
          <a:off x="827088" y="2276475"/>
          <a:ext cx="8137525" cy="45815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Заголовок 1"/>
          <p:cNvSpPr>
            <a:spLocks noGrp="1"/>
          </p:cNvSpPr>
          <p:nvPr>
            <p:ph type="title" idx="4294967295"/>
          </p:nvPr>
        </p:nvSpPr>
        <p:spPr>
          <a:xfrm>
            <a:off x="762000" y="1011238"/>
            <a:ext cx="7924800" cy="904875"/>
          </a:xfrm>
        </p:spPr>
        <p:txBody>
          <a:bodyPr anchor="ctr"/>
          <a:lstStyle/>
          <a:p>
            <a:r>
              <a:rPr lang="ru-RU" sz="3200"/>
              <a:t>Порушенням академічної доброчесності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</a:pPr>
            <a:r>
              <a:rPr lang="ru-RU" sz="2000"/>
              <a:t>академічний плагіат </a:t>
            </a:r>
          </a:p>
          <a:p>
            <a:pPr>
              <a:lnSpc>
                <a:spcPct val="80000"/>
              </a:lnSpc>
            </a:pPr>
            <a:r>
              <a:rPr lang="ru-RU" sz="2000"/>
              <a:t>самоплагіат </a:t>
            </a:r>
          </a:p>
          <a:p>
            <a:pPr>
              <a:lnSpc>
                <a:spcPct val="80000"/>
              </a:lnSpc>
            </a:pPr>
            <a:r>
              <a:rPr lang="ru-RU" sz="2000"/>
              <a:t>фабрикація</a:t>
            </a:r>
          </a:p>
          <a:p>
            <a:pPr>
              <a:lnSpc>
                <a:spcPct val="80000"/>
              </a:lnSpc>
            </a:pPr>
            <a:r>
              <a:rPr lang="ru-RU" sz="2000"/>
              <a:t>фальсифікація </a:t>
            </a:r>
          </a:p>
          <a:p>
            <a:pPr>
              <a:lnSpc>
                <a:spcPct val="80000"/>
              </a:lnSpc>
            </a:pPr>
            <a:r>
              <a:rPr lang="ru-RU" sz="2000"/>
              <a:t>списування</a:t>
            </a:r>
          </a:p>
          <a:p>
            <a:pPr>
              <a:lnSpc>
                <a:spcPct val="80000"/>
              </a:lnSpc>
            </a:pPr>
            <a:r>
              <a:rPr lang="ru-RU" sz="2000"/>
              <a:t>обман </a:t>
            </a:r>
          </a:p>
          <a:p>
            <a:pPr>
              <a:lnSpc>
                <a:spcPct val="80000"/>
              </a:lnSpc>
            </a:pPr>
            <a:r>
              <a:rPr lang="ru-RU" sz="2000"/>
              <a:t>хабарництво</a:t>
            </a:r>
          </a:p>
          <a:p>
            <a:pPr>
              <a:lnSpc>
                <a:spcPct val="80000"/>
              </a:lnSpc>
            </a:pPr>
            <a:r>
              <a:rPr lang="ru-RU" sz="2000"/>
              <a:t>необ’єктивне оцінювання </a:t>
            </a:r>
          </a:p>
          <a:p>
            <a:pPr>
              <a:lnSpc>
                <a:spcPct val="80000"/>
              </a:lnSpc>
            </a:pPr>
            <a:r>
              <a:rPr lang="uk-UA" sz="2000"/>
              <a:t>допомога учням підчас тестів;</a:t>
            </a:r>
          </a:p>
          <a:p>
            <a:pPr>
              <a:lnSpc>
                <a:spcPct val="80000"/>
              </a:lnSpc>
            </a:pPr>
            <a:r>
              <a:rPr lang="uk-UA" sz="2000"/>
              <a:t>використання учнями непередбачених допоміжних матеріалів, технічних засобів;</a:t>
            </a:r>
          </a:p>
          <a:p>
            <a:pPr>
              <a:lnSpc>
                <a:spcPct val="80000"/>
              </a:lnSpc>
            </a:pPr>
            <a:r>
              <a:rPr lang="uk-UA" sz="2000"/>
              <a:t>проходження оцінювання замість інших осіб;</a:t>
            </a:r>
          </a:p>
          <a:p>
            <a:pPr>
              <a:lnSpc>
                <a:spcPct val="80000"/>
              </a:lnSpc>
            </a:pPr>
            <a:r>
              <a:rPr lang="uk-UA" sz="2000"/>
              <a:t>необ</a:t>
            </a:r>
            <a:r>
              <a:rPr lang="en-US" sz="2000"/>
              <a:t>’</a:t>
            </a:r>
            <a:r>
              <a:rPr lang="uk-UA" sz="2000"/>
              <a:t>єктивне оцінювання компетентностей педагогічних працівників підчас атестації та сертифікації</a:t>
            </a:r>
            <a:endParaRPr lang="ru-RU" sz="2000"/>
          </a:p>
          <a:p>
            <a:pPr>
              <a:lnSpc>
                <a:spcPct val="80000"/>
              </a:lnSpc>
            </a:pPr>
            <a:endParaRPr lang="ru-RU" sz="2000"/>
          </a:p>
        </p:txBody>
      </p:sp>
      <p:grpSp>
        <p:nvGrpSpPr>
          <p:cNvPr id="19463" name="Group 7"/>
          <p:cNvGrpSpPr>
            <a:grpSpLocks/>
          </p:cNvGrpSpPr>
          <p:nvPr/>
        </p:nvGrpSpPr>
        <p:grpSpPr bwMode="auto">
          <a:xfrm rot="1005271">
            <a:off x="3949642" y="1392598"/>
            <a:ext cx="5291137" cy="2955925"/>
            <a:chOff x="1824" y="633"/>
            <a:chExt cx="2834" cy="2849"/>
          </a:xfrm>
        </p:grpSpPr>
        <p:sp>
          <p:nvSpPr>
            <p:cNvPr id="19464" name="Puzzle3"/>
            <p:cNvSpPr>
              <a:spLocks noEditPoints="1" noChangeArrowheads="1"/>
            </p:cNvSpPr>
            <p:nvPr/>
          </p:nvSpPr>
          <p:spPr bwMode="auto">
            <a:xfrm>
              <a:off x="3204" y="633"/>
              <a:ext cx="1114" cy="1514"/>
            </a:xfrm>
            <a:custGeom>
              <a:avLst/>
              <a:gdLst>
                <a:gd name="T0" fmla="*/ 10391 w 21600"/>
                <a:gd name="T1" fmla="*/ 15806 h 21600"/>
                <a:gd name="T2" fmla="*/ 20551 w 21600"/>
                <a:gd name="T3" fmla="*/ 21088 h 21600"/>
                <a:gd name="T4" fmla="*/ 13180 w 21600"/>
                <a:gd name="T5" fmla="*/ 13801 h 21600"/>
                <a:gd name="T6" fmla="*/ 20551 w 21600"/>
                <a:gd name="T7" fmla="*/ 7025 h 21600"/>
                <a:gd name="T8" fmla="*/ 10500 w 21600"/>
                <a:gd name="T9" fmla="*/ 52 h 21600"/>
                <a:gd name="T10" fmla="*/ 692 w 21600"/>
                <a:gd name="T11" fmla="*/ 6802 h 21600"/>
                <a:gd name="T12" fmla="*/ 8064 w 21600"/>
                <a:gd name="T13" fmla="*/ 13526 h 21600"/>
                <a:gd name="T14" fmla="*/ 692 w 21600"/>
                <a:gd name="T15" fmla="*/ 21088 h 21600"/>
                <a:gd name="T16" fmla="*/ 2273 w 21600"/>
                <a:gd name="T17" fmla="*/ 7719 h 21600"/>
                <a:gd name="T18" fmla="*/ 19149 w 21600"/>
                <a:gd name="T19" fmla="*/ 202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6625" y="20892"/>
                  </a:moveTo>
                  <a:lnTo>
                    <a:pt x="7105" y="21023"/>
                  </a:lnTo>
                  <a:lnTo>
                    <a:pt x="7513" y="21088"/>
                  </a:lnTo>
                  <a:lnTo>
                    <a:pt x="7922" y="21115"/>
                  </a:lnTo>
                  <a:lnTo>
                    <a:pt x="8242" y="21115"/>
                  </a:lnTo>
                  <a:lnTo>
                    <a:pt x="8544" y="21062"/>
                  </a:lnTo>
                  <a:lnTo>
                    <a:pt x="8810" y="20997"/>
                  </a:lnTo>
                  <a:lnTo>
                    <a:pt x="9023" y="20892"/>
                  </a:lnTo>
                  <a:lnTo>
                    <a:pt x="9148" y="20761"/>
                  </a:lnTo>
                  <a:lnTo>
                    <a:pt x="9290" y="20616"/>
                  </a:lnTo>
                  <a:lnTo>
                    <a:pt x="9361" y="20459"/>
                  </a:lnTo>
                  <a:lnTo>
                    <a:pt x="9396" y="20289"/>
                  </a:lnTo>
                  <a:lnTo>
                    <a:pt x="9396" y="20092"/>
                  </a:lnTo>
                  <a:lnTo>
                    <a:pt x="9325" y="19909"/>
                  </a:lnTo>
                  <a:lnTo>
                    <a:pt x="9219" y="19738"/>
                  </a:lnTo>
                  <a:lnTo>
                    <a:pt x="9094" y="19555"/>
                  </a:lnTo>
                  <a:lnTo>
                    <a:pt x="8917" y="19384"/>
                  </a:lnTo>
                  <a:lnTo>
                    <a:pt x="8650" y="19162"/>
                  </a:lnTo>
                  <a:lnTo>
                    <a:pt x="8437" y="18900"/>
                  </a:lnTo>
                  <a:lnTo>
                    <a:pt x="8277" y="18624"/>
                  </a:lnTo>
                  <a:lnTo>
                    <a:pt x="8135" y="18349"/>
                  </a:lnTo>
                  <a:lnTo>
                    <a:pt x="8028" y="18048"/>
                  </a:lnTo>
                  <a:lnTo>
                    <a:pt x="7993" y="17746"/>
                  </a:lnTo>
                  <a:lnTo>
                    <a:pt x="7993" y="17471"/>
                  </a:lnTo>
                  <a:lnTo>
                    <a:pt x="8028" y="17169"/>
                  </a:lnTo>
                  <a:lnTo>
                    <a:pt x="8135" y="16920"/>
                  </a:lnTo>
                  <a:lnTo>
                    <a:pt x="8277" y="16671"/>
                  </a:lnTo>
                  <a:lnTo>
                    <a:pt x="8366" y="16540"/>
                  </a:lnTo>
                  <a:lnTo>
                    <a:pt x="8473" y="16409"/>
                  </a:lnTo>
                  <a:lnTo>
                    <a:pt x="8615" y="16317"/>
                  </a:lnTo>
                  <a:lnTo>
                    <a:pt x="8739" y="16213"/>
                  </a:lnTo>
                  <a:lnTo>
                    <a:pt x="8881" y="16134"/>
                  </a:lnTo>
                  <a:lnTo>
                    <a:pt x="9059" y="16055"/>
                  </a:lnTo>
                  <a:lnTo>
                    <a:pt x="9254" y="15990"/>
                  </a:lnTo>
                  <a:lnTo>
                    <a:pt x="9432" y="15911"/>
                  </a:lnTo>
                  <a:lnTo>
                    <a:pt x="9663" y="15885"/>
                  </a:lnTo>
                  <a:lnTo>
                    <a:pt x="9876" y="15833"/>
                  </a:lnTo>
                  <a:lnTo>
                    <a:pt x="10142" y="15806"/>
                  </a:lnTo>
                  <a:lnTo>
                    <a:pt x="10391" y="15806"/>
                  </a:lnTo>
                  <a:lnTo>
                    <a:pt x="10728" y="15806"/>
                  </a:lnTo>
                  <a:lnTo>
                    <a:pt x="10995" y="15806"/>
                  </a:lnTo>
                  <a:lnTo>
                    <a:pt x="11279" y="15833"/>
                  </a:lnTo>
                  <a:lnTo>
                    <a:pt x="11546" y="15885"/>
                  </a:lnTo>
                  <a:lnTo>
                    <a:pt x="11776" y="15937"/>
                  </a:lnTo>
                  <a:lnTo>
                    <a:pt x="12025" y="15990"/>
                  </a:lnTo>
                  <a:lnTo>
                    <a:pt x="12221" y="16055"/>
                  </a:lnTo>
                  <a:lnTo>
                    <a:pt x="12434" y="16134"/>
                  </a:lnTo>
                  <a:lnTo>
                    <a:pt x="12611" y="16213"/>
                  </a:lnTo>
                  <a:lnTo>
                    <a:pt x="12771" y="16317"/>
                  </a:lnTo>
                  <a:lnTo>
                    <a:pt x="12913" y="16409"/>
                  </a:lnTo>
                  <a:lnTo>
                    <a:pt x="13038" y="16514"/>
                  </a:lnTo>
                  <a:lnTo>
                    <a:pt x="13251" y="16737"/>
                  </a:lnTo>
                  <a:lnTo>
                    <a:pt x="13428" y="16986"/>
                  </a:lnTo>
                  <a:lnTo>
                    <a:pt x="13517" y="17248"/>
                  </a:lnTo>
                  <a:lnTo>
                    <a:pt x="13588" y="17523"/>
                  </a:lnTo>
                  <a:lnTo>
                    <a:pt x="13588" y="17799"/>
                  </a:lnTo>
                  <a:lnTo>
                    <a:pt x="13517" y="18074"/>
                  </a:lnTo>
                  <a:lnTo>
                    <a:pt x="13428" y="18323"/>
                  </a:lnTo>
                  <a:lnTo>
                    <a:pt x="13286" y="18572"/>
                  </a:lnTo>
                  <a:lnTo>
                    <a:pt x="13109" y="18808"/>
                  </a:lnTo>
                  <a:lnTo>
                    <a:pt x="12878" y="19031"/>
                  </a:lnTo>
                  <a:lnTo>
                    <a:pt x="12434" y="19411"/>
                  </a:lnTo>
                  <a:lnTo>
                    <a:pt x="12132" y="19738"/>
                  </a:lnTo>
                  <a:lnTo>
                    <a:pt x="12025" y="19856"/>
                  </a:lnTo>
                  <a:lnTo>
                    <a:pt x="11919" y="20014"/>
                  </a:lnTo>
                  <a:lnTo>
                    <a:pt x="11883" y="20132"/>
                  </a:lnTo>
                  <a:lnTo>
                    <a:pt x="11883" y="20263"/>
                  </a:lnTo>
                  <a:lnTo>
                    <a:pt x="11883" y="20394"/>
                  </a:lnTo>
                  <a:lnTo>
                    <a:pt x="11954" y="20485"/>
                  </a:lnTo>
                  <a:lnTo>
                    <a:pt x="12061" y="20590"/>
                  </a:lnTo>
                  <a:lnTo>
                    <a:pt x="12185" y="20695"/>
                  </a:lnTo>
                  <a:lnTo>
                    <a:pt x="12327" y="20787"/>
                  </a:lnTo>
                  <a:lnTo>
                    <a:pt x="12540" y="20892"/>
                  </a:lnTo>
                  <a:lnTo>
                    <a:pt x="12771" y="20997"/>
                  </a:lnTo>
                  <a:lnTo>
                    <a:pt x="13073" y="21088"/>
                  </a:lnTo>
                  <a:lnTo>
                    <a:pt x="13428" y="21193"/>
                  </a:lnTo>
                  <a:lnTo>
                    <a:pt x="13873" y="21298"/>
                  </a:lnTo>
                  <a:lnTo>
                    <a:pt x="14317" y="21390"/>
                  </a:lnTo>
                  <a:lnTo>
                    <a:pt x="14778" y="21468"/>
                  </a:lnTo>
                  <a:lnTo>
                    <a:pt x="15294" y="21547"/>
                  </a:lnTo>
                  <a:lnTo>
                    <a:pt x="15809" y="21600"/>
                  </a:lnTo>
                  <a:lnTo>
                    <a:pt x="16359" y="21652"/>
                  </a:lnTo>
                  <a:lnTo>
                    <a:pt x="16875" y="21678"/>
                  </a:lnTo>
                  <a:lnTo>
                    <a:pt x="17407" y="21678"/>
                  </a:lnTo>
                  <a:lnTo>
                    <a:pt x="17958" y="21678"/>
                  </a:lnTo>
                  <a:lnTo>
                    <a:pt x="18473" y="21652"/>
                  </a:lnTo>
                  <a:lnTo>
                    <a:pt x="18953" y="21573"/>
                  </a:lnTo>
                  <a:lnTo>
                    <a:pt x="19397" y="21495"/>
                  </a:lnTo>
                  <a:lnTo>
                    <a:pt x="19841" y="21390"/>
                  </a:lnTo>
                  <a:lnTo>
                    <a:pt x="20214" y="21272"/>
                  </a:lnTo>
                  <a:lnTo>
                    <a:pt x="20551" y="21088"/>
                  </a:lnTo>
                  <a:lnTo>
                    <a:pt x="20480" y="20787"/>
                  </a:lnTo>
                  <a:lnTo>
                    <a:pt x="20409" y="20485"/>
                  </a:lnTo>
                  <a:lnTo>
                    <a:pt x="20356" y="20158"/>
                  </a:lnTo>
                  <a:lnTo>
                    <a:pt x="20356" y="19804"/>
                  </a:lnTo>
                  <a:lnTo>
                    <a:pt x="20321" y="19083"/>
                  </a:lnTo>
                  <a:lnTo>
                    <a:pt x="20356" y="18349"/>
                  </a:lnTo>
                  <a:lnTo>
                    <a:pt x="20409" y="17641"/>
                  </a:lnTo>
                  <a:lnTo>
                    <a:pt x="20480" y="17012"/>
                  </a:lnTo>
                  <a:lnTo>
                    <a:pt x="20551" y="16488"/>
                  </a:lnTo>
                  <a:lnTo>
                    <a:pt x="20551" y="16055"/>
                  </a:lnTo>
                  <a:lnTo>
                    <a:pt x="20551" y="15911"/>
                  </a:lnTo>
                  <a:lnTo>
                    <a:pt x="20445" y="15754"/>
                  </a:lnTo>
                  <a:lnTo>
                    <a:pt x="20356" y="15610"/>
                  </a:lnTo>
                  <a:lnTo>
                    <a:pt x="20178" y="15452"/>
                  </a:lnTo>
                  <a:lnTo>
                    <a:pt x="20001" y="15334"/>
                  </a:lnTo>
                  <a:lnTo>
                    <a:pt x="19770" y="15230"/>
                  </a:lnTo>
                  <a:lnTo>
                    <a:pt x="19521" y="15125"/>
                  </a:lnTo>
                  <a:lnTo>
                    <a:pt x="19290" y="15059"/>
                  </a:lnTo>
                  <a:lnTo>
                    <a:pt x="19024" y="15007"/>
                  </a:lnTo>
                  <a:lnTo>
                    <a:pt x="18740" y="14954"/>
                  </a:lnTo>
                  <a:lnTo>
                    <a:pt x="18509" y="14954"/>
                  </a:lnTo>
                  <a:lnTo>
                    <a:pt x="18225" y="14954"/>
                  </a:lnTo>
                  <a:lnTo>
                    <a:pt x="17994" y="15007"/>
                  </a:lnTo>
                  <a:lnTo>
                    <a:pt x="17763" y="15085"/>
                  </a:lnTo>
                  <a:lnTo>
                    <a:pt x="17550" y="15177"/>
                  </a:lnTo>
                  <a:lnTo>
                    <a:pt x="17372" y="15308"/>
                  </a:lnTo>
                  <a:lnTo>
                    <a:pt x="17176" y="15426"/>
                  </a:lnTo>
                  <a:lnTo>
                    <a:pt x="16928" y="15557"/>
                  </a:lnTo>
                  <a:lnTo>
                    <a:pt x="16661" y="15636"/>
                  </a:lnTo>
                  <a:lnTo>
                    <a:pt x="16359" y="15688"/>
                  </a:lnTo>
                  <a:lnTo>
                    <a:pt x="16022" y="15715"/>
                  </a:lnTo>
                  <a:lnTo>
                    <a:pt x="15667" y="15688"/>
                  </a:lnTo>
                  <a:lnTo>
                    <a:pt x="15294" y="15662"/>
                  </a:lnTo>
                  <a:lnTo>
                    <a:pt x="14956" y="15583"/>
                  </a:lnTo>
                  <a:lnTo>
                    <a:pt x="14619" y="15479"/>
                  </a:lnTo>
                  <a:lnTo>
                    <a:pt x="14281" y="15334"/>
                  </a:lnTo>
                  <a:lnTo>
                    <a:pt x="13961" y="15177"/>
                  </a:lnTo>
                  <a:lnTo>
                    <a:pt x="13695" y="14981"/>
                  </a:lnTo>
                  <a:lnTo>
                    <a:pt x="13588" y="14850"/>
                  </a:lnTo>
                  <a:lnTo>
                    <a:pt x="13482" y="14732"/>
                  </a:lnTo>
                  <a:lnTo>
                    <a:pt x="13393" y="14600"/>
                  </a:lnTo>
                  <a:lnTo>
                    <a:pt x="13322" y="14456"/>
                  </a:lnTo>
                  <a:lnTo>
                    <a:pt x="13251" y="14299"/>
                  </a:lnTo>
                  <a:lnTo>
                    <a:pt x="13215" y="14155"/>
                  </a:lnTo>
                  <a:lnTo>
                    <a:pt x="13180" y="13971"/>
                  </a:lnTo>
                  <a:lnTo>
                    <a:pt x="13180" y="13801"/>
                  </a:lnTo>
                  <a:lnTo>
                    <a:pt x="13180" y="13591"/>
                  </a:lnTo>
                  <a:lnTo>
                    <a:pt x="13215" y="13395"/>
                  </a:lnTo>
                  <a:lnTo>
                    <a:pt x="13251" y="13198"/>
                  </a:lnTo>
                  <a:lnTo>
                    <a:pt x="13322" y="13015"/>
                  </a:lnTo>
                  <a:lnTo>
                    <a:pt x="13393" y="12870"/>
                  </a:lnTo>
                  <a:lnTo>
                    <a:pt x="13482" y="12713"/>
                  </a:lnTo>
                  <a:lnTo>
                    <a:pt x="13588" y="12569"/>
                  </a:lnTo>
                  <a:lnTo>
                    <a:pt x="13730" y="12438"/>
                  </a:lnTo>
                  <a:lnTo>
                    <a:pt x="13997" y="12215"/>
                  </a:lnTo>
                  <a:lnTo>
                    <a:pt x="14334" y="12005"/>
                  </a:lnTo>
                  <a:lnTo>
                    <a:pt x="14690" y="11861"/>
                  </a:lnTo>
                  <a:lnTo>
                    <a:pt x="15063" y="11756"/>
                  </a:lnTo>
                  <a:lnTo>
                    <a:pt x="15436" y="11678"/>
                  </a:lnTo>
                  <a:lnTo>
                    <a:pt x="15809" y="11638"/>
                  </a:lnTo>
                  <a:lnTo>
                    <a:pt x="16182" y="11638"/>
                  </a:lnTo>
                  <a:lnTo>
                    <a:pt x="16555" y="11678"/>
                  </a:lnTo>
                  <a:lnTo>
                    <a:pt x="16910" y="11730"/>
                  </a:lnTo>
                  <a:lnTo>
                    <a:pt x="17248" y="11835"/>
                  </a:lnTo>
                  <a:lnTo>
                    <a:pt x="17514" y="11966"/>
                  </a:lnTo>
                  <a:lnTo>
                    <a:pt x="17763" y="12110"/>
                  </a:lnTo>
                  <a:lnTo>
                    <a:pt x="17887" y="12215"/>
                  </a:lnTo>
                  <a:lnTo>
                    <a:pt x="18065" y="12307"/>
                  </a:lnTo>
                  <a:lnTo>
                    <a:pt x="18260" y="12412"/>
                  </a:lnTo>
                  <a:lnTo>
                    <a:pt x="18438" y="12464"/>
                  </a:lnTo>
                  <a:lnTo>
                    <a:pt x="18669" y="12543"/>
                  </a:lnTo>
                  <a:lnTo>
                    <a:pt x="18882" y="12569"/>
                  </a:lnTo>
                  <a:lnTo>
                    <a:pt x="19113" y="12595"/>
                  </a:lnTo>
                  <a:lnTo>
                    <a:pt x="19361" y="12608"/>
                  </a:lnTo>
                  <a:lnTo>
                    <a:pt x="19592" y="12608"/>
                  </a:lnTo>
                  <a:lnTo>
                    <a:pt x="19841" y="12595"/>
                  </a:lnTo>
                  <a:lnTo>
                    <a:pt x="20072" y="12543"/>
                  </a:lnTo>
                  <a:lnTo>
                    <a:pt x="20321" y="12490"/>
                  </a:lnTo>
                  <a:lnTo>
                    <a:pt x="20551" y="12438"/>
                  </a:lnTo>
                  <a:lnTo>
                    <a:pt x="20800" y="12333"/>
                  </a:lnTo>
                  <a:lnTo>
                    <a:pt x="20996" y="12241"/>
                  </a:lnTo>
                  <a:lnTo>
                    <a:pt x="21244" y="12110"/>
                  </a:lnTo>
                  <a:lnTo>
                    <a:pt x="21298" y="12032"/>
                  </a:lnTo>
                  <a:lnTo>
                    <a:pt x="21404" y="11966"/>
                  </a:lnTo>
                  <a:lnTo>
                    <a:pt x="21475" y="11861"/>
                  </a:lnTo>
                  <a:lnTo>
                    <a:pt x="21511" y="11730"/>
                  </a:lnTo>
                  <a:lnTo>
                    <a:pt x="21617" y="11481"/>
                  </a:lnTo>
                  <a:lnTo>
                    <a:pt x="21653" y="11180"/>
                  </a:lnTo>
                  <a:lnTo>
                    <a:pt x="21653" y="10826"/>
                  </a:lnTo>
                  <a:lnTo>
                    <a:pt x="21653" y="10472"/>
                  </a:lnTo>
                  <a:lnTo>
                    <a:pt x="21582" y="10092"/>
                  </a:lnTo>
                  <a:lnTo>
                    <a:pt x="21511" y="9725"/>
                  </a:lnTo>
                  <a:lnTo>
                    <a:pt x="21298" y="8912"/>
                  </a:lnTo>
                  <a:lnTo>
                    <a:pt x="21067" y="8191"/>
                  </a:lnTo>
                  <a:lnTo>
                    <a:pt x="20800" y="7536"/>
                  </a:lnTo>
                  <a:lnTo>
                    <a:pt x="20551" y="7025"/>
                  </a:lnTo>
                  <a:lnTo>
                    <a:pt x="20001" y="7103"/>
                  </a:lnTo>
                  <a:lnTo>
                    <a:pt x="19432" y="7156"/>
                  </a:lnTo>
                  <a:lnTo>
                    <a:pt x="18846" y="7208"/>
                  </a:lnTo>
                  <a:lnTo>
                    <a:pt x="18225" y="7208"/>
                  </a:lnTo>
                  <a:lnTo>
                    <a:pt x="17656" y="7208"/>
                  </a:lnTo>
                  <a:lnTo>
                    <a:pt x="17070" y="7182"/>
                  </a:lnTo>
                  <a:lnTo>
                    <a:pt x="16484" y="7156"/>
                  </a:lnTo>
                  <a:lnTo>
                    <a:pt x="15986" y="7103"/>
                  </a:lnTo>
                  <a:lnTo>
                    <a:pt x="14992" y="6999"/>
                  </a:lnTo>
                  <a:lnTo>
                    <a:pt x="14210" y="6907"/>
                  </a:lnTo>
                  <a:lnTo>
                    <a:pt x="13695" y="6828"/>
                  </a:lnTo>
                  <a:lnTo>
                    <a:pt x="13517" y="6802"/>
                  </a:lnTo>
                  <a:lnTo>
                    <a:pt x="13073" y="6645"/>
                  </a:lnTo>
                  <a:lnTo>
                    <a:pt x="12700" y="6474"/>
                  </a:lnTo>
                  <a:lnTo>
                    <a:pt x="12363" y="6304"/>
                  </a:lnTo>
                  <a:lnTo>
                    <a:pt x="12132" y="6094"/>
                  </a:lnTo>
                  <a:lnTo>
                    <a:pt x="11919" y="5871"/>
                  </a:lnTo>
                  <a:lnTo>
                    <a:pt x="11776" y="5649"/>
                  </a:lnTo>
                  <a:lnTo>
                    <a:pt x="11688" y="5413"/>
                  </a:lnTo>
                  <a:lnTo>
                    <a:pt x="11617" y="5190"/>
                  </a:lnTo>
                  <a:lnTo>
                    <a:pt x="11617" y="4941"/>
                  </a:lnTo>
                  <a:lnTo>
                    <a:pt x="11652" y="4718"/>
                  </a:lnTo>
                  <a:lnTo>
                    <a:pt x="11723" y="4482"/>
                  </a:lnTo>
                  <a:lnTo>
                    <a:pt x="11812" y="4285"/>
                  </a:lnTo>
                  <a:lnTo>
                    <a:pt x="11919" y="4089"/>
                  </a:lnTo>
                  <a:lnTo>
                    <a:pt x="12096" y="3905"/>
                  </a:lnTo>
                  <a:lnTo>
                    <a:pt x="12292" y="3735"/>
                  </a:lnTo>
                  <a:lnTo>
                    <a:pt x="12505" y="3604"/>
                  </a:lnTo>
                  <a:lnTo>
                    <a:pt x="12700" y="3460"/>
                  </a:lnTo>
                  <a:lnTo>
                    <a:pt x="12878" y="3250"/>
                  </a:lnTo>
                  <a:lnTo>
                    <a:pt x="13038" y="3027"/>
                  </a:lnTo>
                  <a:lnTo>
                    <a:pt x="13180" y="2752"/>
                  </a:lnTo>
                  <a:lnTo>
                    <a:pt x="13286" y="2477"/>
                  </a:lnTo>
                  <a:lnTo>
                    <a:pt x="13322" y="2175"/>
                  </a:lnTo>
                  <a:lnTo>
                    <a:pt x="13357" y="1874"/>
                  </a:lnTo>
                  <a:lnTo>
                    <a:pt x="13286" y="1572"/>
                  </a:lnTo>
                  <a:lnTo>
                    <a:pt x="13180" y="1271"/>
                  </a:lnTo>
                  <a:lnTo>
                    <a:pt x="13038" y="983"/>
                  </a:lnTo>
                  <a:lnTo>
                    <a:pt x="12949" y="865"/>
                  </a:lnTo>
                  <a:lnTo>
                    <a:pt x="12807" y="733"/>
                  </a:lnTo>
                  <a:lnTo>
                    <a:pt x="12665" y="616"/>
                  </a:lnTo>
                  <a:lnTo>
                    <a:pt x="12505" y="511"/>
                  </a:lnTo>
                  <a:lnTo>
                    <a:pt x="12327" y="406"/>
                  </a:lnTo>
                  <a:lnTo>
                    <a:pt x="12132" y="314"/>
                  </a:lnTo>
                  <a:lnTo>
                    <a:pt x="11883" y="235"/>
                  </a:lnTo>
                  <a:lnTo>
                    <a:pt x="11652" y="183"/>
                  </a:lnTo>
                  <a:lnTo>
                    <a:pt x="11368" y="104"/>
                  </a:lnTo>
                  <a:lnTo>
                    <a:pt x="11101" y="78"/>
                  </a:lnTo>
                  <a:lnTo>
                    <a:pt x="10800" y="52"/>
                  </a:lnTo>
                  <a:lnTo>
                    <a:pt x="10444" y="52"/>
                  </a:lnTo>
                  <a:lnTo>
                    <a:pt x="10142" y="52"/>
                  </a:lnTo>
                  <a:lnTo>
                    <a:pt x="9840" y="78"/>
                  </a:lnTo>
                  <a:lnTo>
                    <a:pt x="9574" y="104"/>
                  </a:lnTo>
                  <a:lnTo>
                    <a:pt x="9325" y="157"/>
                  </a:lnTo>
                  <a:lnTo>
                    <a:pt x="9094" y="209"/>
                  </a:lnTo>
                  <a:lnTo>
                    <a:pt x="8846" y="262"/>
                  </a:lnTo>
                  <a:lnTo>
                    <a:pt x="8650" y="340"/>
                  </a:lnTo>
                  <a:lnTo>
                    <a:pt x="8437" y="432"/>
                  </a:lnTo>
                  <a:lnTo>
                    <a:pt x="8277" y="511"/>
                  </a:lnTo>
                  <a:lnTo>
                    <a:pt x="8100" y="616"/>
                  </a:lnTo>
                  <a:lnTo>
                    <a:pt x="7957" y="707"/>
                  </a:lnTo>
                  <a:lnTo>
                    <a:pt x="7833" y="838"/>
                  </a:lnTo>
                  <a:lnTo>
                    <a:pt x="7620" y="1061"/>
                  </a:lnTo>
                  <a:lnTo>
                    <a:pt x="7442" y="1336"/>
                  </a:lnTo>
                  <a:lnTo>
                    <a:pt x="7353" y="1599"/>
                  </a:lnTo>
                  <a:lnTo>
                    <a:pt x="7318" y="1900"/>
                  </a:lnTo>
                  <a:lnTo>
                    <a:pt x="7318" y="2175"/>
                  </a:lnTo>
                  <a:lnTo>
                    <a:pt x="7353" y="2450"/>
                  </a:lnTo>
                  <a:lnTo>
                    <a:pt x="7442" y="2726"/>
                  </a:lnTo>
                  <a:lnTo>
                    <a:pt x="7620" y="2975"/>
                  </a:lnTo>
                  <a:lnTo>
                    <a:pt x="7833" y="3198"/>
                  </a:lnTo>
                  <a:lnTo>
                    <a:pt x="8064" y="3433"/>
                  </a:lnTo>
                  <a:lnTo>
                    <a:pt x="8295" y="3630"/>
                  </a:lnTo>
                  <a:lnTo>
                    <a:pt x="8508" y="3853"/>
                  </a:lnTo>
                  <a:lnTo>
                    <a:pt x="8686" y="4089"/>
                  </a:lnTo>
                  <a:lnTo>
                    <a:pt x="8775" y="4312"/>
                  </a:lnTo>
                  <a:lnTo>
                    <a:pt x="8846" y="4561"/>
                  </a:lnTo>
                  <a:lnTo>
                    <a:pt x="8846" y="4810"/>
                  </a:lnTo>
                  <a:lnTo>
                    <a:pt x="8810" y="5059"/>
                  </a:lnTo>
                  <a:lnTo>
                    <a:pt x="8721" y="5295"/>
                  </a:lnTo>
                  <a:lnTo>
                    <a:pt x="8579" y="5544"/>
                  </a:lnTo>
                  <a:lnTo>
                    <a:pt x="8366" y="5766"/>
                  </a:lnTo>
                  <a:lnTo>
                    <a:pt x="8135" y="5976"/>
                  </a:lnTo>
                  <a:lnTo>
                    <a:pt x="7833" y="6199"/>
                  </a:lnTo>
                  <a:lnTo>
                    <a:pt x="7478" y="6369"/>
                  </a:lnTo>
                  <a:lnTo>
                    <a:pt x="7069" y="6527"/>
                  </a:lnTo>
                  <a:lnTo>
                    <a:pt x="6590" y="6671"/>
                  </a:lnTo>
                  <a:lnTo>
                    <a:pt x="6092" y="6802"/>
                  </a:lnTo>
                  <a:lnTo>
                    <a:pt x="5684" y="6802"/>
                  </a:lnTo>
                  <a:lnTo>
                    <a:pt x="5133" y="6802"/>
                  </a:lnTo>
                  <a:lnTo>
                    <a:pt x="4547" y="6802"/>
                  </a:lnTo>
                  <a:lnTo>
                    <a:pt x="3872" y="6802"/>
                  </a:lnTo>
                  <a:lnTo>
                    <a:pt x="3144" y="6802"/>
                  </a:lnTo>
                  <a:lnTo>
                    <a:pt x="2362" y="6802"/>
                  </a:lnTo>
                  <a:lnTo>
                    <a:pt x="1545" y="6802"/>
                  </a:lnTo>
                  <a:lnTo>
                    <a:pt x="692" y="6802"/>
                  </a:lnTo>
                  <a:lnTo>
                    <a:pt x="586" y="7234"/>
                  </a:lnTo>
                  <a:lnTo>
                    <a:pt x="461" y="7837"/>
                  </a:lnTo>
                  <a:lnTo>
                    <a:pt x="355" y="8493"/>
                  </a:lnTo>
                  <a:lnTo>
                    <a:pt x="248" y="9187"/>
                  </a:lnTo>
                  <a:lnTo>
                    <a:pt x="142" y="9869"/>
                  </a:lnTo>
                  <a:lnTo>
                    <a:pt x="106" y="10498"/>
                  </a:lnTo>
                  <a:lnTo>
                    <a:pt x="106" y="10983"/>
                  </a:lnTo>
                  <a:lnTo>
                    <a:pt x="106" y="11311"/>
                  </a:lnTo>
                  <a:lnTo>
                    <a:pt x="213" y="11481"/>
                  </a:lnTo>
                  <a:lnTo>
                    <a:pt x="319" y="11651"/>
                  </a:lnTo>
                  <a:lnTo>
                    <a:pt x="497" y="11783"/>
                  </a:lnTo>
                  <a:lnTo>
                    <a:pt x="692" y="11914"/>
                  </a:lnTo>
                  <a:lnTo>
                    <a:pt x="941" y="12032"/>
                  </a:lnTo>
                  <a:lnTo>
                    <a:pt x="1207" y="12110"/>
                  </a:lnTo>
                  <a:lnTo>
                    <a:pt x="1509" y="12189"/>
                  </a:lnTo>
                  <a:lnTo>
                    <a:pt x="1794" y="12241"/>
                  </a:lnTo>
                  <a:lnTo>
                    <a:pt x="2131" y="12267"/>
                  </a:lnTo>
                  <a:lnTo>
                    <a:pt x="2433" y="12281"/>
                  </a:lnTo>
                  <a:lnTo>
                    <a:pt x="2735" y="12267"/>
                  </a:lnTo>
                  <a:lnTo>
                    <a:pt x="3055" y="12241"/>
                  </a:lnTo>
                  <a:lnTo>
                    <a:pt x="3357" y="12189"/>
                  </a:lnTo>
                  <a:lnTo>
                    <a:pt x="3623" y="12084"/>
                  </a:lnTo>
                  <a:lnTo>
                    <a:pt x="3872" y="11979"/>
                  </a:lnTo>
                  <a:lnTo>
                    <a:pt x="4103" y="11861"/>
                  </a:lnTo>
                  <a:lnTo>
                    <a:pt x="4316" y="11704"/>
                  </a:lnTo>
                  <a:lnTo>
                    <a:pt x="4582" y="11612"/>
                  </a:lnTo>
                  <a:lnTo>
                    <a:pt x="4849" y="11533"/>
                  </a:lnTo>
                  <a:lnTo>
                    <a:pt x="5169" y="11507"/>
                  </a:lnTo>
                  <a:lnTo>
                    <a:pt x="5506" y="11481"/>
                  </a:lnTo>
                  <a:lnTo>
                    <a:pt x="5808" y="11507"/>
                  </a:lnTo>
                  <a:lnTo>
                    <a:pt x="6146" y="11560"/>
                  </a:lnTo>
                  <a:lnTo>
                    <a:pt x="6501" y="11651"/>
                  </a:lnTo>
                  <a:lnTo>
                    <a:pt x="6803" y="11783"/>
                  </a:lnTo>
                  <a:lnTo>
                    <a:pt x="7105" y="11940"/>
                  </a:lnTo>
                  <a:lnTo>
                    <a:pt x="7353" y="12110"/>
                  </a:lnTo>
                  <a:lnTo>
                    <a:pt x="7584" y="12333"/>
                  </a:lnTo>
                  <a:lnTo>
                    <a:pt x="7798" y="12595"/>
                  </a:lnTo>
                  <a:lnTo>
                    <a:pt x="7922" y="12870"/>
                  </a:lnTo>
                  <a:lnTo>
                    <a:pt x="8028" y="13198"/>
                  </a:lnTo>
                  <a:lnTo>
                    <a:pt x="8064" y="13526"/>
                  </a:lnTo>
                  <a:lnTo>
                    <a:pt x="8028" y="13775"/>
                  </a:lnTo>
                  <a:lnTo>
                    <a:pt x="7922" y="13998"/>
                  </a:lnTo>
                  <a:lnTo>
                    <a:pt x="7798" y="14220"/>
                  </a:lnTo>
                  <a:lnTo>
                    <a:pt x="7584" y="14404"/>
                  </a:lnTo>
                  <a:lnTo>
                    <a:pt x="7353" y="14574"/>
                  </a:lnTo>
                  <a:lnTo>
                    <a:pt x="7105" y="14732"/>
                  </a:lnTo>
                  <a:lnTo>
                    <a:pt x="6803" y="14850"/>
                  </a:lnTo>
                  <a:lnTo>
                    <a:pt x="6501" y="14954"/>
                  </a:lnTo>
                  <a:lnTo>
                    <a:pt x="6146" y="15033"/>
                  </a:lnTo>
                  <a:lnTo>
                    <a:pt x="5808" y="15085"/>
                  </a:lnTo>
                  <a:lnTo>
                    <a:pt x="5506" y="15085"/>
                  </a:lnTo>
                  <a:lnTo>
                    <a:pt x="5169" y="15059"/>
                  </a:lnTo>
                  <a:lnTo>
                    <a:pt x="4849" y="15007"/>
                  </a:lnTo>
                  <a:lnTo>
                    <a:pt x="4582" y="14902"/>
                  </a:lnTo>
                  <a:lnTo>
                    <a:pt x="4316" y="14784"/>
                  </a:lnTo>
                  <a:lnTo>
                    <a:pt x="4103" y="14600"/>
                  </a:lnTo>
                  <a:lnTo>
                    <a:pt x="3907" y="14430"/>
                  </a:lnTo>
                  <a:lnTo>
                    <a:pt x="3659" y="14299"/>
                  </a:lnTo>
                  <a:lnTo>
                    <a:pt x="3428" y="14194"/>
                  </a:lnTo>
                  <a:lnTo>
                    <a:pt x="3179" y="14129"/>
                  </a:lnTo>
                  <a:lnTo>
                    <a:pt x="2913" y="14102"/>
                  </a:lnTo>
                  <a:lnTo>
                    <a:pt x="2646" y="14102"/>
                  </a:lnTo>
                  <a:lnTo>
                    <a:pt x="2362" y="14129"/>
                  </a:lnTo>
                  <a:lnTo>
                    <a:pt x="2096" y="14168"/>
                  </a:lnTo>
                  <a:lnTo>
                    <a:pt x="1811" y="14273"/>
                  </a:lnTo>
                  <a:lnTo>
                    <a:pt x="1545" y="14378"/>
                  </a:lnTo>
                  <a:lnTo>
                    <a:pt x="1314" y="14496"/>
                  </a:lnTo>
                  <a:lnTo>
                    <a:pt x="1065" y="14653"/>
                  </a:lnTo>
                  <a:lnTo>
                    <a:pt x="870" y="14797"/>
                  </a:lnTo>
                  <a:lnTo>
                    <a:pt x="657" y="14981"/>
                  </a:lnTo>
                  <a:lnTo>
                    <a:pt x="497" y="15177"/>
                  </a:lnTo>
                  <a:lnTo>
                    <a:pt x="390" y="15413"/>
                  </a:lnTo>
                  <a:lnTo>
                    <a:pt x="284" y="15636"/>
                  </a:lnTo>
                  <a:lnTo>
                    <a:pt x="248" y="15911"/>
                  </a:lnTo>
                  <a:lnTo>
                    <a:pt x="284" y="16239"/>
                  </a:lnTo>
                  <a:lnTo>
                    <a:pt x="319" y="16566"/>
                  </a:lnTo>
                  <a:lnTo>
                    <a:pt x="497" y="17340"/>
                  </a:lnTo>
                  <a:lnTo>
                    <a:pt x="692" y="18152"/>
                  </a:lnTo>
                  <a:lnTo>
                    <a:pt x="799" y="18559"/>
                  </a:lnTo>
                  <a:lnTo>
                    <a:pt x="905" y="18978"/>
                  </a:lnTo>
                  <a:lnTo>
                    <a:pt x="959" y="19384"/>
                  </a:lnTo>
                  <a:lnTo>
                    <a:pt x="994" y="19791"/>
                  </a:lnTo>
                  <a:lnTo>
                    <a:pt x="994" y="20132"/>
                  </a:lnTo>
                  <a:lnTo>
                    <a:pt x="959" y="20485"/>
                  </a:lnTo>
                  <a:lnTo>
                    <a:pt x="941" y="20669"/>
                  </a:lnTo>
                  <a:lnTo>
                    <a:pt x="870" y="20813"/>
                  </a:lnTo>
                  <a:lnTo>
                    <a:pt x="799" y="20970"/>
                  </a:lnTo>
                  <a:lnTo>
                    <a:pt x="692" y="21088"/>
                  </a:lnTo>
                  <a:lnTo>
                    <a:pt x="1474" y="20997"/>
                  </a:lnTo>
                  <a:lnTo>
                    <a:pt x="2291" y="20866"/>
                  </a:lnTo>
                  <a:lnTo>
                    <a:pt x="3108" y="20787"/>
                  </a:lnTo>
                  <a:lnTo>
                    <a:pt x="3907" y="20721"/>
                  </a:lnTo>
                  <a:lnTo>
                    <a:pt x="4653" y="20695"/>
                  </a:lnTo>
                  <a:lnTo>
                    <a:pt x="5364" y="20695"/>
                  </a:lnTo>
                  <a:lnTo>
                    <a:pt x="5701" y="20721"/>
                  </a:lnTo>
                  <a:lnTo>
                    <a:pt x="6057" y="20761"/>
                  </a:lnTo>
                  <a:lnTo>
                    <a:pt x="6323" y="20813"/>
                  </a:lnTo>
                  <a:lnTo>
                    <a:pt x="6625" y="20892"/>
                  </a:lnTo>
                  <a:close/>
                </a:path>
              </a:pathLst>
            </a:custGeom>
            <a:solidFill>
              <a:srgbClr val="FFBE7D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9465" name="Puzzle2"/>
            <p:cNvSpPr>
              <a:spLocks noEditPoints="1" noChangeArrowheads="1"/>
            </p:cNvSpPr>
            <p:nvPr/>
          </p:nvSpPr>
          <p:spPr bwMode="auto">
            <a:xfrm>
              <a:off x="2880" y="1736"/>
              <a:ext cx="1778" cy="1379"/>
            </a:xfrm>
            <a:custGeom>
              <a:avLst/>
              <a:gdLst>
                <a:gd name="T0" fmla="*/ 11 w 21600"/>
                <a:gd name="T1" fmla="*/ 13386 h 21600"/>
                <a:gd name="T2" fmla="*/ 4202 w 21600"/>
                <a:gd name="T3" fmla="*/ 21161 h 21600"/>
                <a:gd name="T4" fmla="*/ 10400 w 21600"/>
                <a:gd name="T5" fmla="*/ 13909 h 21600"/>
                <a:gd name="T6" fmla="*/ 16821 w 21600"/>
                <a:gd name="T7" fmla="*/ 21190 h 21600"/>
                <a:gd name="T8" fmla="*/ 21600 w 21600"/>
                <a:gd name="T9" fmla="*/ 15083 h 21600"/>
                <a:gd name="T10" fmla="*/ 16889 w 21600"/>
                <a:gd name="T11" fmla="*/ 5739 h 21600"/>
                <a:gd name="T12" fmla="*/ 10800 w 21600"/>
                <a:gd name="T13" fmla="*/ 28 h 21600"/>
                <a:gd name="T14" fmla="*/ 4202 w 21600"/>
                <a:gd name="T15" fmla="*/ 5894 h 21600"/>
                <a:gd name="T16" fmla="*/ 5388 w 21600"/>
                <a:gd name="T17" fmla="*/ 6742 h 21600"/>
                <a:gd name="T18" fmla="*/ 16177 w 21600"/>
                <a:gd name="T19" fmla="*/ 20441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4247" y="12354"/>
                  </a:moveTo>
                  <a:lnTo>
                    <a:pt x="4134" y="12468"/>
                  </a:lnTo>
                  <a:lnTo>
                    <a:pt x="4010" y="12581"/>
                  </a:lnTo>
                  <a:lnTo>
                    <a:pt x="3897" y="12637"/>
                  </a:lnTo>
                  <a:lnTo>
                    <a:pt x="3773" y="12694"/>
                  </a:lnTo>
                  <a:lnTo>
                    <a:pt x="3637" y="12694"/>
                  </a:lnTo>
                  <a:lnTo>
                    <a:pt x="3524" y="12694"/>
                  </a:lnTo>
                  <a:lnTo>
                    <a:pt x="3400" y="12665"/>
                  </a:lnTo>
                  <a:lnTo>
                    <a:pt x="3287" y="12609"/>
                  </a:lnTo>
                  <a:lnTo>
                    <a:pt x="3027" y="12496"/>
                  </a:lnTo>
                  <a:lnTo>
                    <a:pt x="2790" y="12340"/>
                  </a:lnTo>
                  <a:lnTo>
                    <a:pt x="2530" y="12142"/>
                  </a:lnTo>
                  <a:lnTo>
                    <a:pt x="2293" y="11987"/>
                  </a:lnTo>
                  <a:lnTo>
                    <a:pt x="2033" y="11817"/>
                  </a:lnTo>
                  <a:lnTo>
                    <a:pt x="1773" y="11676"/>
                  </a:lnTo>
                  <a:lnTo>
                    <a:pt x="1638" y="11662"/>
                  </a:lnTo>
                  <a:lnTo>
                    <a:pt x="1513" y="11634"/>
                  </a:lnTo>
                  <a:lnTo>
                    <a:pt x="1378" y="11634"/>
                  </a:lnTo>
                  <a:lnTo>
                    <a:pt x="1253" y="11634"/>
                  </a:lnTo>
                  <a:lnTo>
                    <a:pt x="1118" y="11662"/>
                  </a:lnTo>
                  <a:lnTo>
                    <a:pt x="971" y="11732"/>
                  </a:lnTo>
                  <a:lnTo>
                    <a:pt x="835" y="11817"/>
                  </a:lnTo>
                  <a:lnTo>
                    <a:pt x="711" y="11959"/>
                  </a:lnTo>
                  <a:lnTo>
                    <a:pt x="553" y="12086"/>
                  </a:lnTo>
                  <a:lnTo>
                    <a:pt x="429" y="12284"/>
                  </a:lnTo>
                  <a:lnTo>
                    <a:pt x="271" y="12524"/>
                  </a:lnTo>
                  <a:lnTo>
                    <a:pt x="146" y="12793"/>
                  </a:lnTo>
                  <a:lnTo>
                    <a:pt x="79" y="12962"/>
                  </a:lnTo>
                  <a:lnTo>
                    <a:pt x="33" y="13146"/>
                  </a:lnTo>
                  <a:lnTo>
                    <a:pt x="11" y="13386"/>
                  </a:lnTo>
                  <a:lnTo>
                    <a:pt x="11" y="13641"/>
                  </a:lnTo>
                  <a:lnTo>
                    <a:pt x="33" y="13881"/>
                  </a:lnTo>
                  <a:lnTo>
                    <a:pt x="101" y="14150"/>
                  </a:lnTo>
                  <a:lnTo>
                    <a:pt x="192" y="14404"/>
                  </a:lnTo>
                  <a:lnTo>
                    <a:pt x="293" y="14645"/>
                  </a:lnTo>
                  <a:lnTo>
                    <a:pt x="451" y="14857"/>
                  </a:lnTo>
                  <a:lnTo>
                    <a:pt x="621" y="15054"/>
                  </a:lnTo>
                  <a:lnTo>
                    <a:pt x="734" y="15125"/>
                  </a:lnTo>
                  <a:lnTo>
                    <a:pt x="835" y="15210"/>
                  </a:lnTo>
                  <a:lnTo>
                    <a:pt x="948" y="15267"/>
                  </a:lnTo>
                  <a:lnTo>
                    <a:pt x="1084" y="15323"/>
                  </a:lnTo>
                  <a:lnTo>
                    <a:pt x="1208" y="15351"/>
                  </a:lnTo>
                  <a:lnTo>
                    <a:pt x="1355" y="15380"/>
                  </a:lnTo>
                  <a:lnTo>
                    <a:pt x="1513" y="15380"/>
                  </a:lnTo>
                  <a:lnTo>
                    <a:pt x="1683" y="15380"/>
                  </a:lnTo>
                  <a:lnTo>
                    <a:pt x="1864" y="15351"/>
                  </a:lnTo>
                  <a:lnTo>
                    <a:pt x="2033" y="15323"/>
                  </a:lnTo>
                  <a:lnTo>
                    <a:pt x="2225" y="15238"/>
                  </a:lnTo>
                  <a:lnTo>
                    <a:pt x="2428" y="15153"/>
                  </a:lnTo>
                  <a:lnTo>
                    <a:pt x="2745" y="15026"/>
                  </a:lnTo>
                  <a:lnTo>
                    <a:pt x="3005" y="14913"/>
                  </a:lnTo>
                  <a:lnTo>
                    <a:pt x="3264" y="14828"/>
                  </a:lnTo>
                  <a:lnTo>
                    <a:pt x="3513" y="14800"/>
                  </a:lnTo>
                  <a:lnTo>
                    <a:pt x="3615" y="14828"/>
                  </a:lnTo>
                  <a:lnTo>
                    <a:pt x="3728" y="14857"/>
                  </a:lnTo>
                  <a:lnTo>
                    <a:pt x="3807" y="14913"/>
                  </a:lnTo>
                  <a:lnTo>
                    <a:pt x="3920" y="14998"/>
                  </a:lnTo>
                  <a:lnTo>
                    <a:pt x="4010" y="15097"/>
                  </a:lnTo>
                  <a:lnTo>
                    <a:pt x="4089" y="15238"/>
                  </a:lnTo>
                  <a:lnTo>
                    <a:pt x="4179" y="15408"/>
                  </a:lnTo>
                  <a:lnTo>
                    <a:pt x="4247" y="15620"/>
                  </a:lnTo>
                  <a:lnTo>
                    <a:pt x="4326" y="15860"/>
                  </a:lnTo>
                  <a:lnTo>
                    <a:pt x="4394" y="16129"/>
                  </a:lnTo>
                  <a:lnTo>
                    <a:pt x="4439" y="16440"/>
                  </a:lnTo>
                  <a:lnTo>
                    <a:pt x="4507" y="16737"/>
                  </a:lnTo>
                  <a:lnTo>
                    <a:pt x="4552" y="17090"/>
                  </a:lnTo>
                  <a:lnTo>
                    <a:pt x="4575" y="17443"/>
                  </a:lnTo>
                  <a:lnTo>
                    <a:pt x="4586" y="17825"/>
                  </a:lnTo>
                  <a:lnTo>
                    <a:pt x="4586" y="18193"/>
                  </a:lnTo>
                  <a:lnTo>
                    <a:pt x="4586" y="18574"/>
                  </a:lnTo>
                  <a:lnTo>
                    <a:pt x="4586" y="18984"/>
                  </a:lnTo>
                  <a:lnTo>
                    <a:pt x="4552" y="19366"/>
                  </a:lnTo>
                  <a:lnTo>
                    <a:pt x="4507" y="19748"/>
                  </a:lnTo>
                  <a:lnTo>
                    <a:pt x="4462" y="20129"/>
                  </a:lnTo>
                  <a:lnTo>
                    <a:pt x="4371" y="20483"/>
                  </a:lnTo>
                  <a:lnTo>
                    <a:pt x="4292" y="20836"/>
                  </a:lnTo>
                  <a:lnTo>
                    <a:pt x="4202" y="21161"/>
                  </a:lnTo>
                  <a:lnTo>
                    <a:pt x="4744" y="21161"/>
                  </a:lnTo>
                  <a:lnTo>
                    <a:pt x="5264" y="21161"/>
                  </a:lnTo>
                  <a:lnTo>
                    <a:pt x="5784" y="21161"/>
                  </a:lnTo>
                  <a:lnTo>
                    <a:pt x="6235" y="21161"/>
                  </a:lnTo>
                  <a:lnTo>
                    <a:pt x="6676" y="21161"/>
                  </a:lnTo>
                  <a:lnTo>
                    <a:pt x="7060" y="21161"/>
                  </a:lnTo>
                  <a:lnTo>
                    <a:pt x="7410" y="21161"/>
                  </a:lnTo>
                  <a:lnTo>
                    <a:pt x="7670" y="21161"/>
                  </a:lnTo>
                  <a:lnTo>
                    <a:pt x="8020" y="21020"/>
                  </a:lnTo>
                  <a:lnTo>
                    <a:pt x="8303" y="20893"/>
                  </a:lnTo>
                  <a:lnTo>
                    <a:pt x="8563" y="20695"/>
                  </a:lnTo>
                  <a:lnTo>
                    <a:pt x="8800" y="20511"/>
                  </a:lnTo>
                  <a:lnTo>
                    <a:pt x="8969" y="20285"/>
                  </a:lnTo>
                  <a:lnTo>
                    <a:pt x="9150" y="20045"/>
                  </a:lnTo>
                  <a:lnTo>
                    <a:pt x="9252" y="19804"/>
                  </a:lnTo>
                  <a:lnTo>
                    <a:pt x="9342" y="19550"/>
                  </a:lnTo>
                  <a:lnTo>
                    <a:pt x="9410" y="19281"/>
                  </a:lnTo>
                  <a:lnTo>
                    <a:pt x="9433" y="19013"/>
                  </a:lnTo>
                  <a:lnTo>
                    <a:pt x="9433" y="18744"/>
                  </a:lnTo>
                  <a:lnTo>
                    <a:pt x="9387" y="18504"/>
                  </a:lnTo>
                  <a:lnTo>
                    <a:pt x="9320" y="18221"/>
                  </a:lnTo>
                  <a:lnTo>
                    <a:pt x="9207" y="17981"/>
                  </a:lnTo>
                  <a:lnTo>
                    <a:pt x="9105" y="17740"/>
                  </a:lnTo>
                  <a:lnTo>
                    <a:pt x="8924" y="17514"/>
                  </a:lnTo>
                  <a:lnTo>
                    <a:pt x="8777" y="17274"/>
                  </a:lnTo>
                  <a:lnTo>
                    <a:pt x="8642" y="17034"/>
                  </a:lnTo>
                  <a:lnTo>
                    <a:pt x="8563" y="16765"/>
                  </a:lnTo>
                  <a:lnTo>
                    <a:pt x="8472" y="16468"/>
                  </a:lnTo>
                  <a:lnTo>
                    <a:pt x="8450" y="16157"/>
                  </a:lnTo>
                  <a:lnTo>
                    <a:pt x="8450" y="15860"/>
                  </a:lnTo>
                  <a:lnTo>
                    <a:pt x="8472" y="15563"/>
                  </a:lnTo>
                  <a:lnTo>
                    <a:pt x="8540" y="15267"/>
                  </a:lnTo>
                  <a:lnTo>
                    <a:pt x="8642" y="14998"/>
                  </a:lnTo>
                  <a:lnTo>
                    <a:pt x="8777" y="14729"/>
                  </a:lnTo>
                  <a:lnTo>
                    <a:pt x="8868" y="14616"/>
                  </a:lnTo>
                  <a:lnTo>
                    <a:pt x="8969" y="14475"/>
                  </a:lnTo>
                  <a:lnTo>
                    <a:pt x="9060" y="14376"/>
                  </a:lnTo>
                  <a:lnTo>
                    <a:pt x="9184" y="14291"/>
                  </a:lnTo>
                  <a:lnTo>
                    <a:pt x="9297" y="14206"/>
                  </a:lnTo>
                  <a:lnTo>
                    <a:pt x="9433" y="14121"/>
                  </a:lnTo>
                  <a:lnTo>
                    <a:pt x="9579" y="14051"/>
                  </a:lnTo>
                  <a:lnTo>
                    <a:pt x="9726" y="13994"/>
                  </a:lnTo>
                  <a:lnTo>
                    <a:pt x="9884" y="13938"/>
                  </a:lnTo>
                  <a:lnTo>
                    <a:pt x="10054" y="13909"/>
                  </a:lnTo>
                  <a:lnTo>
                    <a:pt x="10257" y="13881"/>
                  </a:lnTo>
                  <a:lnTo>
                    <a:pt x="10449" y="13881"/>
                  </a:lnTo>
                  <a:lnTo>
                    <a:pt x="10664" y="13881"/>
                  </a:lnTo>
                  <a:lnTo>
                    <a:pt x="10856" y="13909"/>
                  </a:lnTo>
                  <a:lnTo>
                    <a:pt x="11037" y="13966"/>
                  </a:lnTo>
                  <a:lnTo>
                    <a:pt x="11206" y="14023"/>
                  </a:lnTo>
                  <a:lnTo>
                    <a:pt x="11353" y="14093"/>
                  </a:lnTo>
                  <a:lnTo>
                    <a:pt x="11511" y="14178"/>
                  </a:lnTo>
                  <a:lnTo>
                    <a:pt x="11635" y="14263"/>
                  </a:lnTo>
                  <a:lnTo>
                    <a:pt x="11748" y="14376"/>
                  </a:lnTo>
                  <a:lnTo>
                    <a:pt x="11861" y="14475"/>
                  </a:lnTo>
                  <a:lnTo>
                    <a:pt x="11941" y="14616"/>
                  </a:lnTo>
                  <a:lnTo>
                    <a:pt x="12031" y="14758"/>
                  </a:lnTo>
                  <a:lnTo>
                    <a:pt x="12099" y="14885"/>
                  </a:lnTo>
                  <a:lnTo>
                    <a:pt x="12200" y="15210"/>
                  </a:lnTo>
                  <a:lnTo>
                    <a:pt x="12268" y="15507"/>
                  </a:lnTo>
                  <a:lnTo>
                    <a:pt x="12291" y="15832"/>
                  </a:lnTo>
                  <a:lnTo>
                    <a:pt x="12291" y="16157"/>
                  </a:lnTo>
                  <a:lnTo>
                    <a:pt x="12246" y="16482"/>
                  </a:lnTo>
                  <a:lnTo>
                    <a:pt x="12178" y="16807"/>
                  </a:lnTo>
                  <a:lnTo>
                    <a:pt x="12099" y="17090"/>
                  </a:lnTo>
                  <a:lnTo>
                    <a:pt x="12008" y="17330"/>
                  </a:lnTo>
                  <a:lnTo>
                    <a:pt x="11884" y="17542"/>
                  </a:lnTo>
                  <a:lnTo>
                    <a:pt x="11748" y="17712"/>
                  </a:lnTo>
                  <a:lnTo>
                    <a:pt x="11613" y="17839"/>
                  </a:lnTo>
                  <a:lnTo>
                    <a:pt x="11489" y="18037"/>
                  </a:lnTo>
                  <a:lnTo>
                    <a:pt x="11398" y="18221"/>
                  </a:lnTo>
                  <a:lnTo>
                    <a:pt x="11319" y="18447"/>
                  </a:lnTo>
                  <a:lnTo>
                    <a:pt x="11251" y="18659"/>
                  </a:lnTo>
                  <a:lnTo>
                    <a:pt x="11206" y="18900"/>
                  </a:lnTo>
                  <a:lnTo>
                    <a:pt x="11184" y="19154"/>
                  </a:lnTo>
                  <a:lnTo>
                    <a:pt x="11184" y="19423"/>
                  </a:lnTo>
                  <a:lnTo>
                    <a:pt x="11229" y="19663"/>
                  </a:lnTo>
                  <a:lnTo>
                    <a:pt x="11297" y="19903"/>
                  </a:lnTo>
                  <a:lnTo>
                    <a:pt x="11376" y="20158"/>
                  </a:lnTo>
                  <a:lnTo>
                    <a:pt x="11511" y="20398"/>
                  </a:lnTo>
                  <a:lnTo>
                    <a:pt x="11681" y="20610"/>
                  </a:lnTo>
                  <a:lnTo>
                    <a:pt x="11884" y="20808"/>
                  </a:lnTo>
                  <a:lnTo>
                    <a:pt x="12121" y="20992"/>
                  </a:lnTo>
                  <a:lnTo>
                    <a:pt x="12404" y="21161"/>
                  </a:lnTo>
                  <a:lnTo>
                    <a:pt x="12528" y="21190"/>
                  </a:lnTo>
                  <a:lnTo>
                    <a:pt x="12856" y="21274"/>
                  </a:lnTo>
                  <a:lnTo>
                    <a:pt x="13330" y="21373"/>
                  </a:lnTo>
                  <a:lnTo>
                    <a:pt x="13963" y="21486"/>
                  </a:lnTo>
                  <a:lnTo>
                    <a:pt x="14313" y="21543"/>
                  </a:lnTo>
                  <a:lnTo>
                    <a:pt x="14652" y="21571"/>
                  </a:lnTo>
                  <a:lnTo>
                    <a:pt x="15025" y="21600"/>
                  </a:lnTo>
                  <a:lnTo>
                    <a:pt x="15409" y="21600"/>
                  </a:lnTo>
                  <a:lnTo>
                    <a:pt x="15782" y="21600"/>
                  </a:lnTo>
                  <a:lnTo>
                    <a:pt x="16177" y="21571"/>
                  </a:lnTo>
                  <a:lnTo>
                    <a:pt x="16516" y="21486"/>
                  </a:lnTo>
                  <a:lnTo>
                    <a:pt x="16889" y="21402"/>
                  </a:lnTo>
                  <a:lnTo>
                    <a:pt x="16821" y="21190"/>
                  </a:lnTo>
                  <a:lnTo>
                    <a:pt x="16776" y="20935"/>
                  </a:lnTo>
                  <a:lnTo>
                    <a:pt x="16742" y="20667"/>
                  </a:lnTo>
                  <a:lnTo>
                    <a:pt x="16719" y="20370"/>
                  </a:lnTo>
                  <a:lnTo>
                    <a:pt x="16697" y="19719"/>
                  </a:lnTo>
                  <a:lnTo>
                    <a:pt x="16697" y="19013"/>
                  </a:lnTo>
                  <a:lnTo>
                    <a:pt x="16719" y="18306"/>
                  </a:lnTo>
                  <a:lnTo>
                    <a:pt x="16753" y="17599"/>
                  </a:lnTo>
                  <a:lnTo>
                    <a:pt x="16821" y="16949"/>
                  </a:lnTo>
                  <a:lnTo>
                    <a:pt x="16889" y="16383"/>
                  </a:lnTo>
                  <a:lnTo>
                    <a:pt x="16934" y="16129"/>
                  </a:lnTo>
                  <a:lnTo>
                    <a:pt x="17002" y="15945"/>
                  </a:lnTo>
                  <a:lnTo>
                    <a:pt x="17081" y="15790"/>
                  </a:lnTo>
                  <a:lnTo>
                    <a:pt x="17194" y="15648"/>
                  </a:lnTo>
                  <a:lnTo>
                    <a:pt x="17318" y="15563"/>
                  </a:lnTo>
                  <a:lnTo>
                    <a:pt x="17453" y="15507"/>
                  </a:lnTo>
                  <a:lnTo>
                    <a:pt x="17600" y="15450"/>
                  </a:lnTo>
                  <a:lnTo>
                    <a:pt x="17758" y="15450"/>
                  </a:lnTo>
                  <a:lnTo>
                    <a:pt x="17905" y="15479"/>
                  </a:lnTo>
                  <a:lnTo>
                    <a:pt x="18064" y="15535"/>
                  </a:lnTo>
                  <a:lnTo>
                    <a:pt x="18233" y="15620"/>
                  </a:lnTo>
                  <a:lnTo>
                    <a:pt x="18380" y="15733"/>
                  </a:lnTo>
                  <a:lnTo>
                    <a:pt x="18561" y="15832"/>
                  </a:lnTo>
                  <a:lnTo>
                    <a:pt x="18707" y="15973"/>
                  </a:lnTo>
                  <a:lnTo>
                    <a:pt x="18866" y="16129"/>
                  </a:lnTo>
                  <a:lnTo>
                    <a:pt x="18990" y="16327"/>
                  </a:lnTo>
                  <a:lnTo>
                    <a:pt x="19125" y="16482"/>
                  </a:lnTo>
                  <a:lnTo>
                    <a:pt x="19295" y="16624"/>
                  </a:lnTo>
                  <a:lnTo>
                    <a:pt x="19464" y="16737"/>
                  </a:lnTo>
                  <a:lnTo>
                    <a:pt x="19668" y="16807"/>
                  </a:lnTo>
                  <a:lnTo>
                    <a:pt x="19860" y="16836"/>
                  </a:lnTo>
                  <a:lnTo>
                    <a:pt x="20052" y="16864"/>
                  </a:lnTo>
                  <a:lnTo>
                    <a:pt x="20266" y="16836"/>
                  </a:lnTo>
                  <a:lnTo>
                    <a:pt x="20470" y="16793"/>
                  </a:lnTo>
                  <a:lnTo>
                    <a:pt x="20662" y="16708"/>
                  </a:lnTo>
                  <a:lnTo>
                    <a:pt x="20854" y="16567"/>
                  </a:lnTo>
                  <a:lnTo>
                    <a:pt x="21035" y="16412"/>
                  </a:lnTo>
                  <a:lnTo>
                    <a:pt x="21182" y="16214"/>
                  </a:lnTo>
                  <a:lnTo>
                    <a:pt x="21340" y="16002"/>
                  </a:lnTo>
                  <a:lnTo>
                    <a:pt x="21441" y="15733"/>
                  </a:lnTo>
                  <a:lnTo>
                    <a:pt x="21532" y="15436"/>
                  </a:lnTo>
                  <a:lnTo>
                    <a:pt x="21600" y="15083"/>
                  </a:lnTo>
                  <a:lnTo>
                    <a:pt x="21600" y="14885"/>
                  </a:lnTo>
                  <a:lnTo>
                    <a:pt x="21600" y="14729"/>
                  </a:lnTo>
                  <a:lnTo>
                    <a:pt x="21600" y="14531"/>
                  </a:lnTo>
                  <a:lnTo>
                    <a:pt x="21577" y="14376"/>
                  </a:lnTo>
                  <a:lnTo>
                    <a:pt x="21532" y="14206"/>
                  </a:lnTo>
                  <a:lnTo>
                    <a:pt x="21487" y="14051"/>
                  </a:lnTo>
                  <a:lnTo>
                    <a:pt x="21419" y="13909"/>
                  </a:lnTo>
                  <a:lnTo>
                    <a:pt x="21351" y="13768"/>
                  </a:lnTo>
                  <a:lnTo>
                    <a:pt x="21204" y="13500"/>
                  </a:lnTo>
                  <a:lnTo>
                    <a:pt x="21035" y="13287"/>
                  </a:lnTo>
                  <a:lnTo>
                    <a:pt x="20809" y="13090"/>
                  </a:lnTo>
                  <a:lnTo>
                    <a:pt x="20594" y="12962"/>
                  </a:lnTo>
                  <a:lnTo>
                    <a:pt x="20357" y="12821"/>
                  </a:lnTo>
                  <a:lnTo>
                    <a:pt x="20120" y="12764"/>
                  </a:lnTo>
                  <a:lnTo>
                    <a:pt x="19882" y="12708"/>
                  </a:lnTo>
                  <a:lnTo>
                    <a:pt x="19645" y="12736"/>
                  </a:lnTo>
                  <a:lnTo>
                    <a:pt x="19430" y="12793"/>
                  </a:lnTo>
                  <a:lnTo>
                    <a:pt x="19227" y="12906"/>
                  </a:lnTo>
                  <a:lnTo>
                    <a:pt x="19148" y="12962"/>
                  </a:lnTo>
                  <a:lnTo>
                    <a:pt x="19058" y="13047"/>
                  </a:lnTo>
                  <a:lnTo>
                    <a:pt x="18990" y="13146"/>
                  </a:lnTo>
                  <a:lnTo>
                    <a:pt x="18911" y="13259"/>
                  </a:lnTo>
                  <a:lnTo>
                    <a:pt x="18775" y="13471"/>
                  </a:lnTo>
                  <a:lnTo>
                    <a:pt x="18628" y="13641"/>
                  </a:lnTo>
                  <a:lnTo>
                    <a:pt x="18470" y="13740"/>
                  </a:lnTo>
                  <a:lnTo>
                    <a:pt x="18301" y="13825"/>
                  </a:lnTo>
                  <a:lnTo>
                    <a:pt x="18143" y="13853"/>
                  </a:lnTo>
                  <a:lnTo>
                    <a:pt x="17973" y="13881"/>
                  </a:lnTo>
                  <a:lnTo>
                    <a:pt x="17804" y="13853"/>
                  </a:lnTo>
                  <a:lnTo>
                    <a:pt x="17646" y="13796"/>
                  </a:lnTo>
                  <a:lnTo>
                    <a:pt x="17499" y="13726"/>
                  </a:lnTo>
                  <a:lnTo>
                    <a:pt x="17341" y="13641"/>
                  </a:lnTo>
                  <a:lnTo>
                    <a:pt x="17216" y="13528"/>
                  </a:lnTo>
                  <a:lnTo>
                    <a:pt x="17103" y="13386"/>
                  </a:lnTo>
                  <a:lnTo>
                    <a:pt x="17024" y="13259"/>
                  </a:lnTo>
                  <a:lnTo>
                    <a:pt x="16934" y="13118"/>
                  </a:lnTo>
                  <a:lnTo>
                    <a:pt x="16889" y="12991"/>
                  </a:lnTo>
                  <a:lnTo>
                    <a:pt x="16889" y="12849"/>
                  </a:lnTo>
                  <a:lnTo>
                    <a:pt x="16889" y="12383"/>
                  </a:lnTo>
                  <a:lnTo>
                    <a:pt x="16889" y="11662"/>
                  </a:lnTo>
                  <a:lnTo>
                    <a:pt x="16889" y="10701"/>
                  </a:lnTo>
                  <a:lnTo>
                    <a:pt x="16889" y="9640"/>
                  </a:lnTo>
                  <a:lnTo>
                    <a:pt x="16889" y="8566"/>
                  </a:lnTo>
                  <a:lnTo>
                    <a:pt x="16889" y="7478"/>
                  </a:lnTo>
                  <a:lnTo>
                    <a:pt x="16889" y="6502"/>
                  </a:lnTo>
                  <a:lnTo>
                    <a:pt x="16889" y="5739"/>
                  </a:lnTo>
                  <a:lnTo>
                    <a:pt x="16674" y="5894"/>
                  </a:lnTo>
                  <a:lnTo>
                    <a:pt x="16414" y="6036"/>
                  </a:lnTo>
                  <a:lnTo>
                    <a:pt x="16154" y="6177"/>
                  </a:lnTo>
                  <a:lnTo>
                    <a:pt x="15849" y="6248"/>
                  </a:lnTo>
                  <a:lnTo>
                    <a:pt x="15544" y="6304"/>
                  </a:lnTo>
                  <a:lnTo>
                    <a:pt x="15217" y="6332"/>
                  </a:lnTo>
                  <a:lnTo>
                    <a:pt x="14866" y="6361"/>
                  </a:lnTo>
                  <a:lnTo>
                    <a:pt x="14550" y="6361"/>
                  </a:lnTo>
                  <a:lnTo>
                    <a:pt x="14200" y="6332"/>
                  </a:lnTo>
                  <a:lnTo>
                    <a:pt x="13850" y="6276"/>
                  </a:lnTo>
                  <a:lnTo>
                    <a:pt x="13522" y="6219"/>
                  </a:lnTo>
                  <a:lnTo>
                    <a:pt x="13206" y="6149"/>
                  </a:lnTo>
                  <a:lnTo>
                    <a:pt x="12901" y="6064"/>
                  </a:lnTo>
                  <a:lnTo>
                    <a:pt x="12618" y="5951"/>
                  </a:lnTo>
                  <a:lnTo>
                    <a:pt x="12358" y="5838"/>
                  </a:lnTo>
                  <a:lnTo>
                    <a:pt x="12121" y="5739"/>
                  </a:lnTo>
                  <a:lnTo>
                    <a:pt x="11941" y="5626"/>
                  </a:lnTo>
                  <a:lnTo>
                    <a:pt x="11794" y="5513"/>
                  </a:lnTo>
                  <a:lnTo>
                    <a:pt x="11658" y="5414"/>
                  </a:lnTo>
                  <a:lnTo>
                    <a:pt x="11556" y="5301"/>
                  </a:lnTo>
                  <a:lnTo>
                    <a:pt x="11466" y="5187"/>
                  </a:lnTo>
                  <a:lnTo>
                    <a:pt x="11398" y="5089"/>
                  </a:lnTo>
                  <a:lnTo>
                    <a:pt x="11376" y="4947"/>
                  </a:lnTo>
                  <a:lnTo>
                    <a:pt x="11353" y="4834"/>
                  </a:lnTo>
                  <a:lnTo>
                    <a:pt x="11353" y="4707"/>
                  </a:lnTo>
                  <a:lnTo>
                    <a:pt x="11376" y="4565"/>
                  </a:lnTo>
                  <a:lnTo>
                    <a:pt x="11443" y="4410"/>
                  </a:lnTo>
                  <a:lnTo>
                    <a:pt x="11511" y="4240"/>
                  </a:lnTo>
                  <a:lnTo>
                    <a:pt x="11703" y="3887"/>
                  </a:lnTo>
                  <a:lnTo>
                    <a:pt x="11986" y="3505"/>
                  </a:lnTo>
                  <a:lnTo>
                    <a:pt x="12144" y="3265"/>
                  </a:lnTo>
                  <a:lnTo>
                    <a:pt x="12246" y="3025"/>
                  </a:lnTo>
                  <a:lnTo>
                    <a:pt x="12336" y="2756"/>
                  </a:lnTo>
                  <a:lnTo>
                    <a:pt x="12404" y="2445"/>
                  </a:lnTo>
                  <a:lnTo>
                    <a:pt x="12438" y="2176"/>
                  </a:lnTo>
                  <a:lnTo>
                    <a:pt x="12438" y="1880"/>
                  </a:lnTo>
                  <a:lnTo>
                    <a:pt x="12404" y="1583"/>
                  </a:lnTo>
                  <a:lnTo>
                    <a:pt x="12336" y="1314"/>
                  </a:lnTo>
                  <a:lnTo>
                    <a:pt x="12246" y="1046"/>
                  </a:lnTo>
                  <a:lnTo>
                    <a:pt x="12099" y="791"/>
                  </a:lnTo>
                  <a:lnTo>
                    <a:pt x="12008" y="692"/>
                  </a:lnTo>
                  <a:lnTo>
                    <a:pt x="11918" y="579"/>
                  </a:lnTo>
                  <a:lnTo>
                    <a:pt x="11816" y="466"/>
                  </a:lnTo>
                  <a:lnTo>
                    <a:pt x="11703" y="381"/>
                  </a:lnTo>
                  <a:lnTo>
                    <a:pt x="11579" y="310"/>
                  </a:lnTo>
                  <a:lnTo>
                    <a:pt x="11443" y="226"/>
                  </a:lnTo>
                  <a:lnTo>
                    <a:pt x="11297" y="169"/>
                  </a:lnTo>
                  <a:lnTo>
                    <a:pt x="11138" y="113"/>
                  </a:lnTo>
                  <a:lnTo>
                    <a:pt x="10969" y="56"/>
                  </a:lnTo>
                  <a:lnTo>
                    <a:pt x="10800" y="28"/>
                  </a:lnTo>
                  <a:lnTo>
                    <a:pt x="10619" y="28"/>
                  </a:lnTo>
                  <a:lnTo>
                    <a:pt x="10404" y="28"/>
                  </a:lnTo>
                  <a:lnTo>
                    <a:pt x="10257" y="28"/>
                  </a:lnTo>
                  <a:lnTo>
                    <a:pt x="10076" y="56"/>
                  </a:lnTo>
                  <a:lnTo>
                    <a:pt x="9952" y="84"/>
                  </a:lnTo>
                  <a:lnTo>
                    <a:pt x="9794" y="141"/>
                  </a:lnTo>
                  <a:lnTo>
                    <a:pt x="9692" y="226"/>
                  </a:lnTo>
                  <a:lnTo>
                    <a:pt x="9557" y="282"/>
                  </a:lnTo>
                  <a:lnTo>
                    <a:pt x="9455" y="381"/>
                  </a:lnTo>
                  <a:lnTo>
                    <a:pt x="9365" y="466"/>
                  </a:lnTo>
                  <a:lnTo>
                    <a:pt x="9274" y="579"/>
                  </a:lnTo>
                  <a:lnTo>
                    <a:pt x="9184" y="692"/>
                  </a:lnTo>
                  <a:lnTo>
                    <a:pt x="9128" y="791"/>
                  </a:lnTo>
                  <a:lnTo>
                    <a:pt x="9060" y="932"/>
                  </a:lnTo>
                  <a:lnTo>
                    <a:pt x="8969" y="1201"/>
                  </a:lnTo>
                  <a:lnTo>
                    <a:pt x="8913" y="1498"/>
                  </a:lnTo>
                  <a:lnTo>
                    <a:pt x="8890" y="1795"/>
                  </a:lnTo>
                  <a:lnTo>
                    <a:pt x="8890" y="2120"/>
                  </a:lnTo>
                  <a:lnTo>
                    <a:pt x="8913" y="2445"/>
                  </a:lnTo>
                  <a:lnTo>
                    <a:pt x="8969" y="2756"/>
                  </a:lnTo>
                  <a:lnTo>
                    <a:pt x="9060" y="3081"/>
                  </a:lnTo>
                  <a:lnTo>
                    <a:pt x="9173" y="3378"/>
                  </a:lnTo>
                  <a:lnTo>
                    <a:pt x="9297" y="3647"/>
                  </a:lnTo>
                  <a:lnTo>
                    <a:pt x="9466" y="3887"/>
                  </a:lnTo>
                  <a:lnTo>
                    <a:pt x="9579" y="4085"/>
                  </a:lnTo>
                  <a:lnTo>
                    <a:pt x="9670" y="4269"/>
                  </a:lnTo>
                  <a:lnTo>
                    <a:pt x="9726" y="4467"/>
                  </a:lnTo>
                  <a:lnTo>
                    <a:pt x="9771" y="4650"/>
                  </a:lnTo>
                  <a:lnTo>
                    <a:pt x="9771" y="4834"/>
                  </a:lnTo>
                  <a:lnTo>
                    <a:pt x="9749" y="5032"/>
                  </a:lnTo>
                  <a:lnTo>
                    <a:pt x="9715" y="5216"/>
                  </a:lnTo>
                  <a:lnTo>
                    <a:pt x="9625" y="5385"/>
                  </a:lnTo>
                  <a:lnTo>
                    <a:pt x="9534" y="5513"/>
                  </a:lnTo>
                  <a:lnTo>
                    <a:pt x="9410" y="5626"/>
                  </a:lnTo>
                  <a:lnTo>
                    <a:pt x="9229" y="5710"/>
                  </a:lnTo>
                  <a:lnTo>
                    <a:pt x="9060" y="5767"/>
                  </a:lnTo>
                  <a:lnTo>
                    <a:pt x="8845" y="5767"/>
                  </a:lnTo>
                  <a:lnTo>
                    <a:pt x="8585" y="5739"/>
                  </a:lnTo>
                  <a:lnTo>
                    <a:pt x="8325" y="5654"/>
                  </a:lnTo>
                  <a:lnTo>
                    <a:pt x="8020" y="5513"/>
                  </a:lnTo>
                  <a:lnTo>
                    <a:pt x="7840" y="5442"/>
                  </a:lnTo>
                  <a:lnTo>
                    <a:pt x="7648" y="5385"/>
                  </a:lnTo>
                  <a:lnTo>
                    <a:pt x="7433" y="5329"/>
                  </a:lnTo>
                  <a:lnTo>
                    <a:pt x="7241" y="5301"/>
                  </a:lnTo>
                  <a:lnTo>
                    <a:pt x="6755" y="5301"/>
                  </a:lnTo>
                  <a:lnTo>
                    <a:pt x="6281" y="5329"/>
                  </a:lnTo>
                  <a:lnTo>
                    <a:pt x="5784" y="5385"/>
                  </a:lnTo>
                  <a:lnTo>
                    <a:pt x="5264" y="5498"/>
                  </a:lnTo>
                  <a:lnTo>
                    <a:pt x="4744" y="5597"/>
                  </a:lnTo>
                  <a:lnTo>
                    <a:pt x="4247" y="5739"/>
                  </a:lnTo>
                  <a:lnTo>
                    <a:pt x="4202" y="5894"/>
                  </a:lnTo>
                  <a:lnTo>
                    <a:pt x="4202" y="6191"/>
                  </a:lnTo>
                  <a:lnTo>
                    <a:pt x="4202" y="6545"/>
                  </a:lnTo>
                  <a:lnTo>
                    <a:pt x="4225" y="6954"/>
                  </a:lnTo>
                  <a:lnTo>
                    <a:pt x="4315" y="7930"/>
                  </a:lnTo>
                  <a:lnTo>
                    <a:pt x="4394" y="9018"/>
                  </a:lnTo>
                  <a:lnTo>
                    <a:pt x="4439" y="9570"/>
                  </a:lnTo>
                  <a:lnTo>
                    <a:pt x="4462" y="10107"/>
                  </a:lnTo>
                  <a:lnTo>
                    <a:pt x="4484" y="10630"/>
                  </a:lnTo>
                  <a:lnTo>
                    <a:pt x="4507" y="11082"/>
                  </a:lnTo>
                  <a:lnTo>
                    <a:pt x="4484" y="11520"/>
                  </a:lnTo>
                  <a:lnTo>
                    <a:pt x="4439" y="11874"/>
                  </a:lnTo>
                  <a:lnTo>
                    <a:pt x="4394" y="12029"/>
                  </a:lnTo>
                  <a:lnTo>
                    <a:pt x="4349" y="12171"/>
                  </a:lnTo>
                  <a:lnTo>
                    <a:pt x="4315" y="12284"/>
                  </a:lnTo>
                  <a:lnTo>
                    <a:pt x="4247" y="12354"/>
                  </a:lnTo>
                  <a:close/>
                </a:path>
              </a:pathLst>
            </a:custGeom>
            <a:solidFill>
              <a:srgbClr val="FFFFCC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9466" name="Puzzle4"/>
            <p:cNvSpPr>
              <a:spLocks noEditPoints="1" noChangeArrowheads="1"/>
            </p:cNvSpPr>
            <p:nvPr/>
          </p:nvSpPr>
          <p:spPr bwMode="auto">
            <a:xfrm>
              <a:off x="2192" y="1719"/>
              <a:ext cx="1072" cy="1763"/>
            </a:xfrm>
            <a:custGeom>
              <a:avLst/>
              <a:gdLst>
                <a:gd name="T0" fmla="*/ 8307 w 21600"/>
                <a:gd name="T1" fmla="*/ 11593 h 21600"/>
                <a:gd name="T2" fmla="*/ 453 w 21600"/>
                <a:gd name="T3" fmla="*/ 16938 h 21600"/>
                <a:gd name="T4" fmla="*/ 11500 w 21600"/>
                <a:gd name="T5" fmla="*/ 21600 h 21600"/>
                <a:gd name="T6" fmla="*/ 20920 w 21600"/>
                <a:gd name="T7" fmla="*/ 16751 h 21600"/>
                <a:gd name="T8" fmla="*/ 13972 w 21600"/>
                <a:gd name="T9" fmla="*/ 10888 h 21600"/>
                <a:gd name="T10" fmla="*/ 21033 w 21600"/>
                <a:gd name="T11" fmla="*/ 4716 h 21600"/>
                <a:gd name="T12" fmla="*/ 11102 w 21600"/>
                <a:gd name="T13" fmla="*/ 11 h 21600"/>
                <a:gd name="T14" fmla="*/ 453 w 21600"/>
                <a:gd name="T15" fmla="*/ 4716 h 21600"/>
                <a:gd name="T16" fmla="*/ 2076 w 21600"/>
                <a:gd name="T17" fmla="*/ 5664 h 21600"/>
                <a:gd name="T18" fmla="*/ 20203 w 21600"/>
                <a:gd name="T19" fmla="*/ 1598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3813" y="10590"/>
                  </a:moveTo>
                  <a:lnTo>
                    <a:pt x="3927" y="10513"/>
                  </a:lnTo>
                  <a:lnTo>
                    <a:pt x="4078" y="10425"/>
                  </a:lnTo>
                  <a:lnTo>
                    <a:pt x="4210" y="10359"/>
                  </a:lnTo>
                  <a:lnTo>
                    <a:pt x="4361" y="10315"/>
                  </a:lnTo>
                  <a:lnTo>
                    <a:pt x="4682" y="10237"/>
                  </a:lnTo>
                  <a:lnTo>
                    <a:pt x="5041" y="10193"/>
                  </a:lnTo>
                  <a:lnTo>
                    <a:pt x="5456" y="10171"/>
                  </a:lnTo>
                  <a:lnTo>
                    <a:pt x="5853" y="10193"/>
                  </a:lnTo>
                  <a:lnTo>
                    <a:pt x="6249" y="10260"/>
                  </a:lnTo>
                  <a:lnTo>
                    <a:pt x="6646" y="10337"/>
                  </a:lnTo>
                  <a:lnTo>
                    <a:pt x="7004" y="10469"/>
                  </a:lnTo>
                  <a:lnTo>
                    <a:pt x="7363" y="10612"/>
                  </a:lnTo>
                  <a:lnTo>
                    <a:pt x="7665" y="10788"/>
                  </a:lnTo>
                  <a:lnTo>
                    <a:pt x="7911" y="10998"/>
                  </a:lnTo>
                  <a:lnTo>
                    <a:pt x="8024" y="11097"/>
                  </a:lnTo>
                  <a:lnTo>
                    <a:pt x="8137" y="11207"/>
                  </a:lnTo>
                  <a:lnTo>
                    <a:pt x="8194" y="11340"/>
                  </a:lnTo>
                  <a:lnTo>
                    <a:pt x="8269" y="11461"/>
                  </a:lnTo>
                  <a:lnTo>
                    <a:pt x="8307" y="11593"/>
                  </a:lnTo>
                  <a:lnTo>
                    <a:pt x="8307" y="11714"/>
                  </a:lnTo>
                  <a:lnTo>
                    <a:pt x="8307" y="11868"/>
                  </a:lnTo>
                  <a:lnTo>
                    <a:pt x="8307" y="12012"/>
                  </a:lnTo>
                  <a:lnTo>
                    <a:pt x="8194" y="12265"/>
                  </a:lnTo>
                  <a:lnTo>
                    <a:pt x="8062" y="12519"/>
                  </a:lnTo>
                  <a:lnTo>
                    <a:pt x="7873" y="12706"/>
                  </a:lnTo>
                  <a:lnTo>
                    <a:pt x="7627" y="12904"/>
                  </a:lnTo>
                  <a:lnTo>
                    <a:pt x="7363" y="13048"/>
                  </a:lnTo>
                  <a:lnTo>
                    <a:pt x="7080" y="13180"/>
                  </a:lnTo>
                  <a:lnTo>
                    <a:pt x="6759" y="13257"/>
                  </a:lnTo>
                  <a:lnTo>
                    <a:pt x="6419" y="13345"/>
                  </a:lnTo>
                  <a:lnTo>
                    <a:pt x="6098" y="13389"/>
                  </a:lnTo>
                  <a:lnTo>
                    <a:pt x="5739" y="13389"/>
                  </a:lnTo>
                  <a:lnTo>
                    <a:pt x="5418" y="13389"/>
                  </a:lnTo>
                  <a:lnTo>
                    <a:pt x="5079" y="13345"/>
                  </a:lnTo>
                  <a:lnTo>
                    <a:pt x="4758" y="13301"/>
                  </a:lnTo>
                  <a:lnTo>
                    <a:pt x="4474" y="13213"/>
                  </a:lnTo>
                  <a:lnTo>
                    <a:pt x="4172" y="13114"/>
                  </a:lnTo>
                  <a:lnTo>
                    <a:pt x="3965" y="12982"/>
                  </a:lnTo>
                  <a:lnTo>
                    <a:pt x="3738" y="12838"/>
                  </a:lnTo>
                  <a:lnTo>
                    <a:pt x="3493" y="12706"/>
                  </a:lnTo>
                  <a:lnTo>
                    <a:pt x="3228" y="12607"/>
                  </a:lnTo>
                  <a:lnTo>
                    <a:pt x="2945" y="12519"/>
                  </a:lnTo>
                  <a:lnTo>
                    <a:pt x="2700" y="12431"/>
                  </a:lnTo>
                  <a:lnTo>
                    <a:pt x="2397" y="12375"/>
                  </a:lnTo>
                  <a:lnTo>
                    <a:pt x="2152" y="12331"/>
                  </a:lnTo>
                  <a:lnTo>
                    <a:pt x="1888" y="12309"/>
                  </a:lnTo>
                  <a:lnTo>
                    <a:pt x="1642" y="12309"/>
                  </a:lnTo>
                  <a:lnTo>
                    <a:pt x="1397" y="12331"/>
                  </a:lnTo>
                  <a:lnTo>
                    <a:pt x="1170" y="12397"/>
                  </a:lnTo>
                  <a:lnTo>
                    <a:pt x="962" y="12453"/>
                  </a:lnTo>
                  <a:lnTo>
                    <a:pt x="774" y="12563"/>
                  </a:lnTo>
                  <a:lnTo>
                    <a:pt x="623" y="12684"/>
                  </a:lnTo>
                  <a:lnTo>
                    <a:pt x="528" y="12838"/>
                  </a:lnTo>
                  <a:lnTo>
                    <a:pt x="453" y="13026"/>
                  </a:lnTo>
                  <a:lnTo>
                    <a:pt x="339" y="13477"/>
                  </a:lnTo>
                  <a:lnTo>
                    <a:pt x="226" y="13984"/>
                  </a:lnTo>
                  <a:lnTo>
                    <a:pt x="151" y="14535"/>
                  </a:lnTo>
                  <a:lnTo>
                    <a:pt x="113" y="15075"/>
                  </a:lnTo>
                  <a:lnTo>
                    <a:pt x="113" y="15626"/>
                  </a:lnTo>
                  <a:lnTo>
                    <a:pt x="151" y="16133"/>
                  </a:lnTo>
                  <a:lnTo>
                    <a:pt x="188" y="16376"/>
                  </a:lnTo>
                  <a:lnTo>
                    <a:pt x="264" y="16585"/>
                  </a:lnTo>
                  <a:lnTo>
                    <a:pt x="339" y="16773"/>
                  </a:lnTo>
                  <a:lnTo>
                    <a:pt x="453" y="16938"/>
                  </a:lnTo>
                  <a:lnTo>
                    <a:pt x="1095" y="16883"/>
                  </a:lnTo>
                  <a:lnTo>
                    <a:pt x="1963" y="16795"/>
                  </a:lnTo>
                  <a:lnTo>
                    <a:pt x="2945" y="16751"/>
                  </a:lnTo>
                  <a:lnTo>
                    <a:pt x="3965" y="16706"/>
                  </a:lnTo>
                  <a:lnTo>
                    <a:pt x="5022" y="16684"/>
                  </a:lnTo>
                  <a:lnTo>
                    <a:pt x="5947" y="16684"/>
                  </a:lnTo>
                  <a:lnTo>
                    <a:pt x="6759" y="16706"/>
                  </a:lnTo>
                  <a:lnTo>
                    <a:pt x="7363" y="16751"/>
                  </a:lnTo>
                  <a:lnTo>
                    <a:pt x="7948" y="16839"/>
                  </a:lnTo>
                  <a:lnTo>
                    <a:pt x="8458" y="16916"/>
                  </a:lnTo>
                  <a:lnTo>
                    <a:pt x="8893" y="17026"/>
                  </a:lnTo>
                  <a:lnTo>
                    <a:pt x="9289" y="17158"/>
                  </a:lnTo>
                  <a:lnTo>
                    <a:pt x="9572" y="17280"/>
                  </a:lnTo>
                  <a:lnTo>
                    <a:pt x="9799" y="17412"/>
                  </a:lnTo>
                  <a:lnTo>
                    <a:pt x="9969" y="17555"/>
                  </a:lnTo>
                  <a:lnTo>
                    <a:pt x="10120" y="17687"/>
                  </a:lnTo>
                  <a:lnTo>
                    <a:pt x="10158" y="17831"/>
                  </a:lnTo>
                  <a:lnTo>
                    <a:pt x="10195" y="17974"/>
                  </a:lnTo>
                  <a:lnTo>
                    <a:pt x="10158" y="18128"/>
                  </a:lnTo>
                  <a:lnTo>
                    <a:pt x="10082" y="18271"/>
                  </a:lnTo>
                  <a:lnTo>
                    <a:pt x="9969" y="18426"/>
                  </a:lnTo>
                  <a:lnTo>
                    <a:pt x="9837" y="18569"/>
                  </a:lnTo>
                  <a:lnTo>
                    <a:pt x="9648" y="18701"/>
                  </a:lnTo>
                  <a:lnTo>
                    <a:pt x="9440" y="18822"/>
                  </a:lnTo>
                  <a:lnTo>
                    <a:pt x="9213" y="18999"/>
                  </a:lnTo>
                  <a:lnTo>
                    <a:pt x="9044" y="19186"/>
                  </a:lnTo>
                  <a:lnTo>
                    <a:pt x="8893" y="19395"/>
                  </a:lnTo>
                  <a:lnTo>
                    <a:pt x="8817" y="19627"/>
                  </a:lnTo>
                  <a:lnTo>
                    <a:pt x="8779" y="19858"/>
                  </a:lnTo>
                  <a:lnTo>
                    <a:pt x="8779" y="20112"/>
                  </a:lnTo>
                  <a:lnTo>
                    <a:pt x="8855" y="20354"/>
                  </a:lnTo>
                  <a:lnTo>
                    <a:pt x="8968" y="20586"/>
                  </a:lnTo>
                  <a:lnTo>
                    <a:pt x="9138" y="20817"/>
                  </a:lnTo>
                  <a:lnTo>
                    <a:pt x="9365" y="21026"/>
                  </a:lnTo>
                  <a:lnTo>
                    <a:pt x="9610" y="21192"/>
                  </a:lnTo>
                  <a:lnTo>
                    <a:pt x="9950" y="21368"/>
                  </a:lnTo>
                  <a:lnTo>
                    <a:pt x="10120" y="21445"/>
                  </a:lnTo>
                  <a:lnTo>
                    <a:pt x="10346" y="21511"/>
                  </a:lnTo>
                  <a:lnTo>
                    <a:pt x="10516" y="21555"/>
                  </a:lnTo>
                  <a:lnTo>
                    <a:pt x="10743" y="21600"/>
                  </a:lnTo>
                  <a:lnTo>
                    <a:pt x="10988" y="21644"/>
                  </a:lnTo>
                  <a:lnTo>
                    <a:pt x="11215" y="21666"/>
                  </a:lnTo>
                  <a:lnTo>
                    <a:pt x="11498" y="21666"/>
                  </a:lnTo>
                  <a:lnTo>
                    <a:pt x="11762" y="21666"/>
                  </a:lnTo>
                  <a:lnTo>
                    <a:pt x="12253" y="21644"/>
                  </a:lnTo>
                  <a:lnTo>
                    <a:pt x="12763" y="21577"/>
                  </a:lnTo>
                  <a:lnTo>
                    <a:pt x="13197" y="21467"/>
                  </a:lnTo>
                  <a:lnTo>
                    <a:pt x="13556" y="21346"/>
                  </a:lnTo>
                  <a:lnTo>
                    <a:pt x="13896" y="21192"/>
                  </a:lnTo>
                  <a:lnTo>
                    <a:pt x="14179" y="21026"/>
                  </a:lnTo>
                  <a:lnTo>
                    <a:pt x="14444" y="20839"/>
                  </a:lnTo>
                  <a:lnTo>
                    <a:pt x="14576" y="20641"/>
                  </a:lnTo>
                  <a:lnTo>
                    <a:pt x="14727" y="20431"/>
                  </a:lnTo>
                  <a:lnTo>
                    <a:pt x="14765" y="20200"/>
                  </a:lnTo>
                  <a:lnTo>
                    <a:pt x="14802" y="19991"/>
                  </a:lnTo>
                  <a:lnTo>
                    <a:pt x="14727" y="19759"/>
                  </a:lnTo>
                  <a:lnTo>
                    <a:pt x="14613" y="19550"/>
                  </a:lnTo>
                  <a:lnTo>
                    <a:pt x="14444" y="19307"/>
                  </a:lnTo>
                  <a:lnTo>
                    <a:pt x="14217" y="19098"/>
                  </a:lnTo>
                  <a:lnTo>
                    <a:pt x="13934" y="18911"/>
                  </a:lnTo>
                  <a:lnTo>
                    <a:pt x="13669" y="18745"/>
                  </a:lnTo>
                  <a:lnTo>
                    <a:pt x="13462" y="18547"/>
                  </a:lnTo>
                  <a:lnTo>
                    <a:pt x="13311" y="18337"/>
                  </a:lnTo>
                  <a:lnTo>
                    <a:pt x="13197" y="18150"/>
                  </a:lnTo>
                  <a:lnTo>
                    <a:pt x="13122" y="17941"/>
                  </a:lnTo>
                  <a:lnTo>
                    <a:pt x="13122" y="17720"/>
                  </a:lnTo>
                  <a:lnTo>
                    <a:pt x="13122" y="17533"/>
                  </a:lnTo>
                  <a:lnTo>
                    <a:pt x="13197" y="17346"/>
                  </a:lnTo>
                  <a:lnTo>
                    <a:pt x="13273" y="17158"/>
                  </a:lnTo>
                  <a:lnTo>
                    <a:pt x="13386" y="16982"/>
                  </a:lnTo>
                  <a:lnTo>
                    <a:pt x="13537" y="16839"/>
                  </a:lnTo>
                  <a:lnTo>
                    <a:pt x="13707" y="16706"/>
                  </a:lnTo>
                  <a:lnTo>
                    <a:pt x="13896" y="16607"/>
                  </a:lnTo>
                  <a:lnTo>
                    <a:pt x="14104" y="16519"/>
                  </a:lnTo>
                  <a:lnTo>
                    <a:pt x="14330" y="16453"/>
                  </a:lnTo>
                  <a:lnTo>
                    <a:pt x="14538" y="16431"/>
                  </a:lnTo>
                  <a:lnTo>
                    <a:pt x="14897" y="16453"/>
                  </a:lnTo>
                  <a:lnTo>
                    <a:pt x="15406" y="16497"/>
                  </a:lnTo>
                  <a:lnTo>
                    <a:pt x="16105" y="16541"/>
                  </a:lnTo>
                  <a:lnTo>
                    <a:pt x="16898" y="16607"/>
                  </a:lnTo>
                  <a:lnTo>
                    <a:pt x="17804" y="16651"/>
                  </a:lnTo>
                  <a:lnTo>
                    <a:pt x="18786" y="16684"/>
                  </a:lnTo>
                  <a:lnTo>
                    <a:pt x="19844" y="16728"/>
                  </a:lnTo>
                  <a:lnTo>
                    <a:pt x="20920" y="16751"/>
                  </a:lnTo>
                  <a:lnTo>
                    <a:pt x="21109" y="16497"/>
                  </a:lnTo>
                  <a:lnTo>
                    <a:pt x="21241" y="16222"/>
                  </a:lnTo>
                  <a:lnTo>
                    <a:pt x="21392" y="15946"/>
                  </a:lnTo>
                  <a:lnTo>
                    <a:pt x="21467" y="15648"/>
                  </a:lnTo>
                  <a:lnTo>
                    <a:pt x="21543" y="15351"/>
                  </a:lnTo>
                  <a:lnTo>
                    <a:pt x="21618" y="15042"/>
                  </a:lnTo>
                  <a:lnTo>
                    <a:pt x="21618" y="14745"/>
                  </a:lnTo>
                  <a:lnTo>
                    <a:pt x="21618" y="14447"/>
                  </a:lnTo>
                  <a:lnTo>
                    <a:pt x="21618" y="14150"/>
                  </a:lnTo>
                  <a:lnTo>
                    <a:pt x="21581" y="13852"/>
                  </a:lnTo>
                  <a:lnTo>
                    <a:pt x="21505" y="13577"/>
                  </a:lnTo>
                  <a:lnTo>
                    <a:pt x="21430" y="13301"/>
                  </a:lnTo>
                  <a:lnTo>
                    <a:pt x="21354" y="13048"/>
                  </a:lnTo>
                  <a:lnTo>
                    <a:pt x="21241" y="12816"/>
                  </a:lnTo>
                  <a:lnTo>
                    <a:pt x="21146" y="12607"/>
                  </a:lnTo>
                  <a:lnTo>
                    <a:pt x="21033" y="12431"/>
                  </a:lnTo>
                  <a:lnTo>
                    <a:pt x="20920" y="12265"/>
                  </a:lnTo>
                  <a:lnTo>
                    <a:pt x="20769" y="12144"/>
                  </a:lnTo>
                  <a:lnTo>
                    <a:pt x="20637" y="12034"/>
                  </a:lnTo>
                  <a:lnTo>
                    <a:pt x="20486" y="11946"/>
                  </a:lnTo>
                  <a:lnTo>
                    <a:pt x="20297" y="11891"/>
                  </a:lnTo>
                  <a:lnTo>
                    <a:pt x="20165" y="11846"/>
                  </a:lnTo>
                  <a:lnTo>
                    <a:pt x="19976" y="11824"/>
                  </a:lnTo>
                  <a:lnTo>
                    <a:pt x="19806" y="11802"/>
                  </a:lnTo>
                  <a:lnTo>
                    <a:pt x="19390" y="11824"/>
                  </a:lnTo>
                  <a:lnTo>
                    <a:pt x="18956" y="11891"/>
                  </a:lnTo>
                  <a:lnTo>
                    <a:pt x="18503" y="11968"/>
                  </a:lnTo>
                  <a:lnTo>
                    <a:pt x="17993" y="12078"/>
                  </a:lnTo>
                  <a:lnTo>
                    <a:pt x="17653" y="12144"/>
                  </a:lnTo>
                  <a:lnTo>
                    <a:pt x="17332" y="12199"/>
                  </a:lnTo>
                  <a:lnTo>
                    <a:pt x="17049" y="12221"/>
                  </a:lnTo>
                  <a:lnTo>
                    <a:pt x="16747" y="12243"/>
                  </a:lnTo>
                  <a:lnTo>
                    <a:pt x="16464" y="12243"/>
                  </a:lnTo>
                  <a:lnTo>
                    <a:pt x="16218" y="12243"/>
                  </a:lnTo>
                  <a:lnTo>
                    <a:pt x="15992" y="12221"/>
                  </a:lnTo>
                  <a:lnTo>
                    <a:pt x="15746" y="12199"/>
                  </a:lnTo>
                  <a:lnTo>
                    <a:pt x="15520" y="12155"/>
                  </a:lnTo>
                  <a:lnTo>
                    <a:pt x="15350" y="12122"/>
                  </a:lnTo>
                  <a:lnTo>
                    <a:pt x="15161" y="12056"/>
                  </a:lnTo>
                  <a:lnTo>
                    <a:pt x="14972" y="11990"/>
                  </a:lnTo>
                  <a:lnTo>
                    <a:pt x="14689" y="11846"/>
                  </a:lnTo>
                  <a:lnTo>
                    <a:pt x="14444" y="11670"/>
                  </a:lnTo>
                  <a:lnTo>
                    <a:pt x="14255" y="11483"/>
                  </a:lnTo>
                  <a:lnTo>
                    <a:pt x="14104" y="11295"/>
                  </a:lnTo>
                  <a:lnTo>
                    <a:pt x="14028" y="11086"/>
                  </a:lnTo>
                  <a:lnTo>
                    <a:pt x="13972" y="10888"/>
                  </a:lnTo>
                  <a:lnTo>
                    <a:pt x="13972" y="10700"/>
                  </a:lnTo>
                  <a:lnTo>
                    <a:pt x="14009" y="10513"/>
                  </a:lnTo>
                  <a:lnTo>
                    <a:pt x="14066" y="10359"/>
                  </a:lnTo>
                  <a:lnTo>
                    <a:pt x="14179" y="10215"/>
                  </a:lnTo>
                  <a:lnTo>
                    <a:pt x="14406" y="10006"/>
                  </a:lnTo>
                  <a:lnTo>
                    <a:pt x="14651" y="9830"/>
                  </a:lnTo>
                  <a:lnTo>
                    <a:pt x="14878" y="9686"/>
                  </a:lnTo>
                  <a:lnTo>
                    <a:pt x="15123" y="9554"/>
                  </a:lnTo>
                  <a:lnTo>
                    <a:pt x="15350" y="9477"/>
                  </a:lnTo>
                  <a:lnTo>
                    <a:pt x="15558" y="9411"/>
                  </a:lnTo>
                  <a:lnTo>
                    <a:pt x="15803" y="9345"/>
                  </a:lnTo>
                  <a:lnTo>
                    <a:pt x="16030" y="9323"/>
                  </a:lnTo>
                  <a:lnTo>
                    <a:pt x="16256" y="9301"/>
                  </a:lnTo>
                  <a:lnTo>
                    <a:pt x="16464" y="9323"/>
                  </a:lnTo>
                  <a:lnTo>
                    <a:pt x="16690" y="9345"/>
                  </a:lnTo>
                  <a:lnTo>
                    <a:pt x="16898" y="9367"/>
                  </a:lnTo>
                  <a:lnTo>
                    <a:pt x="17332" y="9477"/>
                  </a:lnTo>
                  <a:lnTo>
                    <a:pt x="17767" y="9598"/>
                  </a:lnTo>
                  <a:lnTo>
                    <a:pt x="18163" y="9731"/>
                  </a:lnTo>
                  <a:lnTo>
                    <a:pt x="18597" y="9874"/>
                  </a:lnTo>
                  <a:lnTo>
                    <a:pt x="18994" y="10006"/>
                  </a:lnTo>
                  <a:lnTo>
                    <a:pt x="19428" y="10083"/>
                  </a:lnTo>
                  <a:lnTo>
                    <a:pt x="19617" y="10127"/>
                  </a:lnTo>
                  <a:lnTo>
                    <a:pt x="19844" y="10149"/>
                  </a:lnTo>
                  <a:lnTo>
                    <a:pt x="20013" y="10149"/>
                  </a:lnTo>
                  <a:lnTo>
                    <a:pt x="20240" y="10127"/>
                  </a:lnTo>
                  <a:lnTo>
                    <a:pt x="20410" y="10105"/>
                  </a:lnTo>
                  <a:lnTo>
                    <a:pt x="20637" y="10061"/>
                  </a:lnTo>
                  <a:lnTo>
                    <a:pt x="20844" y="9984"/>
                  </a:lnTo>
                  <a:lnTo>
                    <a:pt x="21033" y="9896"/>
                  </a:lnTo>
                  <a:lnTo>
                    <a:pt x="21146" y="9830"/>
                  </a:lnTo>
                  <a:lnTo>
                    <a:pt x="21203" y="9753"/>
                  </a:lnTo>
                  <a:lnTo>
                    <a:pt x="21279" y="9642"/>
                  </a:lnTo>
                  <a:lnTo>
                    <a:pt x="21354" y="9521"/>
                  </a:lnTo>
                  <a:lnTo>
                    <a:pt x="21430" y="9246"/>
                  </a:lnTo>
                  <a:lnTo>
                    <a:pt x="21430" y="8904"/>
                  </a:lnTo>
                  <a:lnTo>
                    <a:pt x="21430" y="8540"/>
                  </a:lnTo>
                  <a:lnTo>
                    <a:pt x="21392" y="8144"/>
                  </a:lnTo>
                  <a:lnTo>
                    <a:pt x="21354" y="7714"/>
                  </a:lnTo>
                  <a:lnTo>
                    <a:pt x="21279" y="7295"/>
                  </a:lnTo>
                  <a:lnTo>
                    <a:pt x="21146" y="6446"/>
                  </a:lnTo>
                  <a:lnTo>
                    <a:pt x="20995" y="5686"/>
                  </a:lnTo>
                  <a:lnTo>
                    <a:pt x="20958" y="5366"/>
                  </a:lnTo>
                  <a:lnTo>
                    <a:pt x="20958" y="5091"/>
                  </a:lnTo>
                  <a:lnTo>
                    <a:pt x="20958" y="4860"/>
                  </a:lnTo>
                  <a:lnTo>
                    <a:pt x="21033" y="4716"/>
                  </a:lnTo>
                  <a:lnTo>
                    <a:pt x="20637" y="4860"/>
                  </a:lnTo>
                  <a:lnTo>
                    <a:pt x="20127" y="4992"/>
                  </a:lnTo>
                  <a:lnTo>
                    <a:pt x="19617" y="5069"/>
                  </a:lnTo>
                  <a:lnTo>
                    <a:pt x="19032" y="5157"/>
                  </a:lnTo>
                  <a:lnTo>
                    <a:pt x="18465" y="5201"/>
                  </a:lnTo>
                  <a:lnTo>
                    <a:pt x="17842" y="5245"/>
                  </a:lnTo>
                  <a:lnTo>
                    <a:pt x="17219" y="5267"/>
                  </a:lnTo>
                  <a:lnTo>
                    <a:pt x="16615" y="5267"/>
                  </a:lnTo>
                  <a:lnTo>
                    <a:pt x="15992" y="5245"/>
                  </a:lnTo>
                  <a:lnTo>
                    <a:pt x="15369" y="5201"/>
                  </a:lnTo>
                  <a:lnTo>
                    <a:pt x="14840" y="5157"/>
                  </a:lnTo>
                  <a:lnTo>
                    <a:pt x="14293" y="5091"/>
                  </a:lnTo>
                  <a:lnTo>
                    <a:pt x="13783" y="5014"/>
                  </a:lnTo>
                  <a:lnTo>
                    <a:pt x="13386" y="4926"/>
                  </a:lnTo>
                  <a:lnTo>
                    <a:pt x="13027" y="4815"/>
                  </a:lnTo>
                  <a:lnTo>
                    <a:pt x="12725" y="4716"/>
                  </a:lnTo>
                  <a:lnTo>
                    <a:pt x="12480" y="4606"/>
                  </a:lnTo>
                  <a:lnTo>
                    <a:pt x="12291" y="4496"/>
                  </a:lnTo>
                  <a:lnTo>
                    <a:pt x="12197" y="4397"/>
                  </a:lnTo>
                  <a:lnTo>
                    <a:pt x="12083" y="4286"/>
                  </a:lnTo>
                  <a:lnTo>
                    <a:pt x="12046" y="4187"/>
                  </a:lnTo>
                  <a:lnTo>
                    <a:pt x="12008" y="4077"/>
                  </a:lnTo>
                  <a:lnTo>
                    <a:pt x="12046" y="3967"/>
                  </a:lnTo>
                  <a:lnTo>
                    <a:pt x="12121" y="3868"/>
                  </a:lnTo>
                  <a:lnTo>
                    <a:pt x="12197" y="3735"/>
                  </a:lnTo>
                  <a:lnTo>
                    <a:pt x="12291" y="3614"/>
                  </a:lnTo>
                  <a:lnTo>
                    <a:pt x="12442" y="3482"/>
                  </a:lnTo>
                  <a:lnTo>
                    <a:pt x="12631" y="3361"/>
                  </a:lnTo>
                  <a:lnTo>
                    <a:pt x="13065" y="3085"/>
                  </a:lnTo>
                  <a:lnTo>
                    <a:pt x="13537" y="2766"/>
                  </a:lnTo>
                  <a:lnTo>
                    <a:pt x="13783" y="2578"/>
                  </a:lnTo>
                  <a:lnTo>
                    <a:pt x="13934" y="2380"/>
                  </a:lnTo>
                  <a:lnTo>
                    <a:pt x="14028" y="2171"/>
                  </a:lnTo>
                  <a:lnTo>
                    <a:pt x="14104" y="1961"/>
                  </a:lnTo>
                  <a:lnTo>
                    <a:pt x="14104" y="1730"/>
                  </a:lnTo>
                  <a:lnTo>
                    <a:pt x="14066" y="1498"/>
                  </a:lnTo>
                  <a:lnTo>
                    <a:pt x="13972" y="1267"/>
                  </a:lnTo>
                  <a:lnTo>
                    <a:pt x="13820" y="1057"/>
                  </a:lnTo>
                  <a:lnTo>
                    <a:pt x="13594" y="837"/>
                  </a:lnTo>
                  <a:lnTo>
                    <a:pt x="13386" y="628"/>
                  </a:lnTo>
                  <a:lnTo>
                    <a:pt x="13103" y="462"/>
                  </a:lnTo>
                  <a:lnTo>
                    <a:pt x="12763" y="308"/>
                  </a:lnTo>
                  <a:lnTo>
                    <a:pt x="12404" y="187"/>
                  </a:lnTo>
                  <a:lnTo>
                    <a:pt x="12008" y="77"/>
                  </a:lnTo>
                  <a:lnTo>
                    <a:pt x="11574" y="33"/>
                  </a:lnTo>
                  <a:lnTo>
                    <a:pt x="11102" y="11"/>
                  </a:lnTo>
                  <a:lnTo>
                    <a:pt x="10667" y="11"/>
                  </a:lnTo>
                  <a:lnTo>
                    <a:pt x="10233" y="77"/>
                  </a:lnTo>
                  <a:lnTo>
                    <a:pt x="9837" y="187"/>
                  </a:lnTo>
                  <a:lnTo>
                    <a:pt x="9440" y="286"/>
                  </a:lnTo>
                  <a:lnTo>
                    <a:pt x="9062" y="462"/>
                  </a:lnTo>
                  <a:lnTo>
                    <a:pt x="8741" y="628"/>
                  </a:lnTo>
                  <a:lnTo>
                    <a:pt x="8458" y="815"/>
                  </a:lnTo>
                  <a:lnTo>
                    <a:pt x="8232" y="1035"/>
                  </a:lnTo>
                  <a:lnTo>
                    <a:pt x="8062" y="1245"/>
                  </a:lnTo>
                  <a:lnTo>
                    <a:pt x="7911" y="1476"/>
                  </a:lnTo>
                  <a:lnTo>
                    <a:pt x="7835" y="1708"/>
                  </a:lnTo>
                  <a:lnTo>
                    <a:pt x="7797" y="1961"/>
                  </a:lnTo>
                  <a:lnTo>
                    <a:pt x="7835" y="2193"/>
                  </a:lnTo>
                  <a:lnTo>
                    <a:pt x="7948" y="2402"/>
                  </a:lnTo>
                  <a:lnTo>
                    <a:pt x="8062" y="2534"/>
                  </a:lnTo>
                  <a:lnTo>
                    <a:pt x="8175" y="2644"/>
                  </a:lnTo>
                  <a:lnTo>
                    <a:pt x="8269" y="2744"/>
                  </a:lnTo>
                  <a:lnTo>
                    <a:pt x="8420" y="2832"/>
                  </a:lnTo>
                  <a:lnTo>
                    <a:pt x="8704" y="3019"/>
                  </a:lnTo>
                  <a:lnTo>
                    <a:pt x="8968" y="3206"/>
                  </a:lnTo>
                  <a:lnTo>
                    <a:pt x="9138" y="3405"/>
                  </a:lnTo>
                  <a:lnTo>
                    <a:pt x="9327" y="3570"/>
                  </a:lnTo>
                  <a:lnTo>
                    <a:pt x="9440" y="3735"/>
                  </a:lnTo>
                  <a:lnTo>
                    <a:pt x="9516" y="3890"/>
                  </a:lnTo>
                  <a:lnTo>
                    <a:pt x="9534" y="4033"/>
                  </a:lnTo>
                  <a:lnTo>
                    <a:pt x="9534" y="4165"/>
                  </a:lnTo>
                  <a:lnTo>
                    <a:pt x="9516" y="4286"/>
                  </a:lnTo>
                  <a:lnTo>
                    <a:pt x="9440" y="4397"/>
                  </a:lnTo>
                  <a:lnTo>
                    <a:pt x="9327" y="4496"/>
                  </a:lnTo>
                  <a:lnTo>
                    <a:pt x="9176" y="4562"/>
                  </a:lnTo>
                  <a:lnTo>
                    <a:pt x="9006" y="4628"/>
                  </a:lnTo>
                  <a:lnTo>
                    <a:pt x="8779" y="4694"/>
                  </a:lnTo>
                  <a:lnTo>
                    <a:pt x="8534" y="4716"/>
                  </a:lnTo>
                  <a:lnTo>
                    <a:pt x="8232" y="4716"/>
                  </a:lnTo>
                  <a:lnTo>
                    <a:pt x="7118" y="4738"/>
                  </a:lnTo>
                  <a:lnTo>
                    <a:pt x="5947" y="4771"/>
                  </a:lnTo>
                  <a:lnTo>
                    <a:pt x="4795" y="4815"/>
                  </a:lnTo>
                  <a:lnTo>
                    <a:pt x="3681" y="4860"/>
                  </a:lnTo>
                  <a:lnTo>
                    <a:pt x="2662" y="4882"/>
                  </a:lnTo>
                  <a:lnTo>
                    <a:pt x="1755" y="4882"/>
                  </a:lnTo>
                  <a:lnTo>
                    <a:pt x="1359" y="4860"/>
                  </a:lnTo>
                  <a:lnTo>
                    <a:pt x="981" y="4837"/>
                  </a:lnTo>
                  <a:lnTo>
                    <a:pt x="698" y="4771"/>
                  </a:lnTo>
                  <a:lnTo>
                    <a:pt x="453" y="4716"/>
                  </a:lnTo>
                  <a:lnTo>
                    <a:pt x="453" y="5322"/>
                  </a:lnTo>
                  <a:lnTo>
                    <a:pt x="453" y="6083"/>
                  </a:lnTo>
                  <a:lnTo>
                    <a:pt x="453" y="6909"/>
                  </a:lnTo>
                  <a:lnTo>
                    <a:pt x="453" y="7780"/>
                  </a:lnTo>
                  <a:lnTo>
                    <a:pt x="453" y="8606"/>
                  </a:lnTo>
                  <a:lnTo>
                    <a:pt x="453" y="9345"/>
                  </a:lnTo>
                  <a:lnTo>
                    <a:pt x="453" y="9918"/>
                  </a:lnTo>
                  <a:lnTo>
                    <a:pt x="453" y="10282"/>
                  </a:lnTo>
                  <a:lnTo>
                    <a:pt x="490" y="10381"/>
                  </a:lnTo>
                  <a:lnTo>
                    <a:pt x="547" y="10491"/>
                  </a:lnTo>
                  <a:lnTo>
                    <a:pt x="660" y="10590"/>
                  </a:lnTo>
                  <a:lnTo>
                    <a:pt x="811" y="10700"/>
                  </a:lnTo>
                  <a:lnTo>
                    <a:pt x="981" y="10811"/>
                  </a:lnTo>
                  <a:lnTo>
                    <a:pt x="1208" y="10888"/>
                  </a:lnTo>
                  <a:lnTo>
                    <a:pt x="1453" y="10954"/>
                  </a:lnTo>
                  <a:lnTo>
                    <a:pt x="1718" y="11020"/>
                  </a:lnTo>
                  <a:lnTo>
                    <a:pt x="1963" y="11064"/>
                  </a:lnTo>
                  <a:lnTo>
                    <a:pt x="2265" y="11086"/>
                  </a:lnTo>
                  <a:lnTo>
                    <a:pt x="2548" y="11064"/>
                  </a:lnTo>
                  <a:lnTo>
                    <a:pt x="2794" y="11042"/>
                  </a:lnTo>
                  <a:lnTo>
                    <a:pt x="3096" y="10976"/>
                  </a:lnTo>
                  <a:lnTo>
                    <a:pt x="3341" y="10888"/>
                  </a:lnTo>
                  <a:lnTo>
                    <a:pt x="3606" y="10766"/>
                  </a:lnTo>
                  <a:lnTo>
                    <a:pt x="3813" y="10590"/>
                  </a:lnTo>
                  <a:close/>
                </a:path>
              </a:pathLst>
            </a:custGeom>
            <a:solidFill>
              <a:srgbClr val="D8EBB3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9467" name="Puzzle1"/>
            <p:cNvSpPr>
              <a:spLocks noEditPoints="1" noChangeArrowheads="1"/>
            </p:cNvSpPr>
            <p:nvPr/>
          </p:nvSpPr>
          <p:spPr bwMode="auto">
            <a:xfrm>
              <a:off x="1824" y="1091"/>
              <a:ext cx="1800" cy="1051"/>
            </a:xfrm>
            <a:custGeom>
              <a:avLst/>
              <a:gdLst>
                <a:gd name="T0" fmla="*/ 16740 w 21600"/>
                <a:gd name="T1" fmla="*/ 21078 h 21600"/>
                <a:gd name="T2" fmla="*/ 16976 w 21600"/>
                <a:gd name="T3" fmla="*/ 521 h 21600"/>
                <a:gd name="T4" fmla="*/ 4725 w 21600"/>
                <a:gd name="T5" fmla="*/ 856 h 21600"/>
                <a:gd name="T6" fmla="*/ 5040 w 21600"/>
                <a:gd name="T7" fmla="*/ 21004 h 21600"/>
                <a:gd name="T8" fmla="*/ 10811 w 21600"/>
                <a:gd name="T9" fmla="*/ 12885 h 21600"/>
                <a:gd name="T10" fmla="*/ 10845 w 21600"/>
                <a:gd name="T11" fmla="*/ 8714 h 21600"/>
                <a:gd name="T12" fmla="*/ 21600 w 21600"/>
                <a:gd name="T13" fmla="*/ 10000 h 21600"/>
                <a:gd name="T14" fmla="*/ 56 w 21600"/>
                <a:gd name="T15" fmla="*/ 10000 h 21600"/>
                <a:gd name="T16" fmla="*/ 6086 w 21600"/>
                <a:gd name="T17" fmla="*/ 2569 h 21600"/>
                <a:gd name="T18" fmla="*/ 16132 w 21600"/>
                <a:gd name="T19" fmla="*/ 19552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9360" y="20836"/>
                  </a:moveTo>
                  <a:lnTo>
                    <a:pt x="9528" y="20836"/>
                  </a:lnTo>
                  <a:lnTo>
                    <a:pt x="9686" y="20762"/>
                  </a:lnTo>
                  <a:lnTo>
                    <a:pt x="9810" y="20687"/>
                  </a:lnTo>
                  <a:lnTo>
                    <a:pt x="9922" y="20575"/>
                  </a:lnTo>
                  <a:lnTo>
                    <a:pt x="10012" y="20426"/>
                  </a:lnTo>
                  <a:lnTo>
                    <a:pt x="10068" y="20296"/>
                  </a:lnTo>
                  <a:lnTo>
                    <a:pt x="10113" y="20110"/>
                  </a:lnTo>
                  <a:lnTo>
                    <a:pt x="10136" y="19905"/>
                  </a:lnTo>
                  <a:lnTo>
                    <a:pt x="10136" y="19682"/>
                  </a:lnTo>
                  <a:lnTo>
                    <a:pt x="10113" y="19440"/>
                  </a:lnTo>
                  <a:lnTo>
                    <a:pt x="10068" y="19142"/>
                  </a:lnTo>
                  <a:lnTo>
                    <a:pt x="10012" y="18900"/>
                  </a:lnTo>
                  <a:lnTo>
                    <a:pt x="9900" y="18620"/>
                  </a:lnTo>
                  <a:lnTo>
                    <a:pt x="9787" y="18285"/>
                  </a:lnTo>
                  <a:lnTo>
                    <a:pt x="9641" y="17968"/>
                  </a:lnTo>
                  <a:lnTo>
                    <a:pt x="9472" y="17652"/>
                  </a:lnTo>
                  <a:lnTo>
                    <a:pt x="9382" y="17466"/>
                  </a:lnTo>
                  <a:lnTo>
                    <a:pt x="9315" y="17298"/>
                  </a:lnTo>
                  <a:lnTo>
                    <a:pt x="9258" y="17112"/>
                  </a:lnTo>
                  <a:lnTo>
                    <a:pt x="9191" y="16926"/>
                  </a:lnTo>
                  <a:lnTo>
                    <a:pt x="9123" y="16535"/>
                  </a:lnTo>
                  <a:lnTo>
                    <a:pt x="9101" y="16144"/>
                  </a:lnTo>
                  <a:lnTo>
                    <a:pt x="9101" y="15753"/>
                  </a:lnTo>
                  <a:lnTo>
                    <a:pt x="9168" y="15362"/>
                  </a:lnTo>
                  <a:lnTo>
                    <a:pt x="9236" y="14971"/>
                  </a:lnTo>
                  <a:lnTo>
                    <a:pt x="9360" y="14580"/>
                  </a:lnTo>
                  <a:lnTo>
                    <a:pt x="9495" y="14244"/>
                  </a:lnTo>
                  <a:lnTo>
                    <a:pt x="9663" y="13891"/>
                  </a:lnTo>
                  <a:lnTo>
                    <a:pt x="9855" y="13611"/>
                  </a:lnTo>
                  <a:lnTo>
                    <a:pt x="10068" y="13351"/>
                  </a:lnTo>
                  <a:lnTo>
                    <a:pt x="10293" y="13146"/>
                  </a:lnTo>
                  <a:lnTo>
                    <a:pt x="10552" y="12997"/>
                  </a:lnTo>
                  <a:lnTo>
                    <a:pt x="10811" y="12885"/>
                  </a:lnTo>
                  <a:lnTo>
                    <a:pt x="11069" y="12866"/>
                  </a:lnTo>
                  <a:lnTo>
                    <a:pt x="11351" y="12885"/>
                  </a:lnTo>
                  <a:lnTo>
                    <a:pt x="11610" y="12997"/>
                  </a:lnTo>
                  <a:lnTo>
                    <a:pt x="11846" y="13183"/>
                  </a:lnTo>
                  <a:lnTo>
                    <a:pt x="12060" y="13388"/>
                  </a:lnTo>
                  <a:lnTo>
                    <a:pt x="12251" y="13648"/>
                  </a:lnTo>
                  <a:lnTo>
                    <a:pt x="12419" y="13928"/>
                  </a:lnTo>
                  <a:lnTo>
                    <a:pt x="12555" y="14244"/>
                  </a:lnTo>
                  <a:lnTo>
                    <a:pt x="12690" y="14617"/>
                  </a:lnTo>
                  <a:lnTo>
                    <a:pt x="12768" y="15008"/>
                  </a:lnTo>
                  <a:lnTo>
                    <a:pt x="12836" y="15399"/>
                  </a:lnTo>
                  <a:lnTo>
                    <a:pt x="12858" y="15753"/>
                  </a:lnTo>
                  <a:lnTo>
                    <a:pt x="12858" y="16144"/>
                  </a:lnTo>
                  <a:lnTo>
                    <a:pt x="12813" y="16535"/>
                  </a:lnTo>
                  <a:lnTo>
                    <a:pt x="12746" y="16888"/>
                  </a:lnTo>
                  <a:lnTo>
                    <a:pt x="12667" y="17224"/>
                  </a:lnTo>
                  <a:lnTo>
                    <a:pt x="12510" y="17503"/>
                  </a:lnTo>
                  <a:lnTo>
                    <a:pt x="12228" y="18043"/>
                  </a:lnTo>
                  <a:lnTo>
                    <a:pt x="11970" y="18546"/>
                  </a:lnTo>
                  <a:lnTo>
                    <a:pt x="11868" y="18751"/>
                  </a:lnTo>
                  <a:lnTo>
                    <a:pt x="11778" y="18974"/>
                  </a:lnTo>
                  <a:lnTo>
                    <a:pt x="11711" y="19179"/>
                  </a:lnTo>
                  <a:lnTo>
                    <a:pt x="11666" y="19365"/>
                  </a:lnTo>
                  <a:lnTo>
                    <a:pt x="11632" y="19570"/>
                  </a:lnTo>
                  <a:lnTo>
                    <a:pt x="11632" y="19756"/>
                  </a:lnTo>
                  <a:lnTo>
                    <a:pt x="11632" y="19942"/>
                  </a:lnTo>
                  <a:lnTo>
                    <a:pt x="11643" y="20110"/>
                  </a:lnTo>
                  <a:lnTo>
                    <a:pt x="11711" y="20296"/>
                  </a:lnTo>
                  <a:lnTo>
                    <a:pt x="11801" y="20464"/>
                  </a:lnTo>
                  <a:lnTo>
                    <a:pt x="11891" y="20650"/>
                  </a:lnTo>
                  <a:lnTo>
                    <a:pt x="12037" y="20836"/>
                  </a:lnTo>
                  <a:lnTo>
                    <a:pt x="12206" y="21004"/>
                  </a:lnTo>
                  <a:lnTo>
                    <a:pt x="12419" y="21190"/>
                  </a:lnTo>
                  <a:lnTo>
                    <a:pt x="12667" y="21320"/>
                  </a:lnTo>
                  <a:lnTo>
                    <a:pt x="12960" y="21432"/>
                  </a:lnTo>
                  <a:lnTo>
                    <a:pt x="13286" y="21544"/>
                  </a:lnTo>
                  <a:lnTo>
                    <a:pt x="13612" y="21655"/>
                  </a:lnTo>
                  <a:lnTo>
                    <a:pt x="13983" y="21693"/>
                  </a:lnTo>
                  <a:lnTo>
                    <a:pt x="14343" y="21730"/>
                  </a:lnTo>
                  <a:lnTo>
                    <a:pt x="14715" y="21730"/>
                  </a:lnTo>
                  <a:lnTo>
                    <a:pt x="15075" y="21730"/>
                  </a:lnTo>
                  <a:lnTo>
                    <a:pt x="15446" y="21655"/>
                  </a:lnTo>
                  <a:lnTo>
                    <a:pt x="15794" y="21581"/>
                  </a:lnTo>
                  <a:lnTo>
                    <a:pt x="16132" y="21432"/>
                  </a:lnTo>
                  <a:lnTo>
                    <a:pt x="16458" y="21302"/>
                  </a:lnTo>
                  <a:lnTo>
                    <a:pt x="16740" y="21078"/>
                  </a:lnTo>
                  <a:lnTo>
                    <a:pt x="16976" y="20836"/>
                  </a:lnTo>
                  <a:lnTo>
                    <a:pt x="17043" y="20650"/>
                  </a:lnTo>
                  <a:lnTo>
                    <a:pt x="17088" y="20426"/>
                  </a:lnTo>
                  <a:lnTo>
                    <a:pt x="17133" y="20222"/>
                  </a:lnTo>
                  <a:lnTo>
                    <a:pt x="17156" y="19980"/>
                  </a:lnTo>
                  <a:lnTo>
                    <a:pt x="17167" y="19477"/>
                  </a:lnTo>
                  <a:lnTo>
                    <a:pt x="17167" y="18974"/>
                  </a:lnTo>
                  <a:lnTo>
                    <a:pt x="17156" y="18397"/>
                  </a:lnTo>
                  <a:lnTo>
                    <a:pt x="17111" y="17820"/>
                  </a:lnTo>
                  <a:lnTo>
                    <a:pt x="17066" y="17261"/>
                  </a:lnTo>
                  <a:lnTo>
                    <a:pt x="16998" y="16646"/>
                  </a:lnTo>
                  <a:lnTo>
                    <a:pt x="16852" y="15511"/>
                  </a:lnTo>
                  <a:lnTo>
                    <a:pt x="16740" y="14393"/>
                  </a:lnTo>
                  <a:lnTo>
                    <a:pt x="16717" y="13928"/>
                  </a:lnTo>
                  <a:lnTo>
                    <a:pt x="16695" y="13462"/>
                  </a:lnTo>
                  <a:lnTo>
                    <a:pt x="16717" y="13071"/>
                  </a:lnTo>
                  <a:lnTo>
                    <a:pt x="16785" y="12755"/>
                  </a:lnTo>
                  <a:lnTo>
                    <a:pt x="16852" y="12419"/>
                  </a:lnTo>
                  <a:lnTo>
                    <a:pt x="16953" y="12140"/>
                  </a:lnTo>
                  <a:lnTo>
                    <a:pt x="17088" y="11898"/>
                  </a:lnTo>
                  <a:lnTo>
                    <a:pt x="17212" y="11675"/>
                  </a:lnTo>
                  <a:lnTo>
                    <a:pt x="17370" y="11470"/>
                  </a:lnTo>
                  <a:lnTo>
                    <a:pt x="17516" y="11284"/>
                  </a:lnTo>
                  <a:lnTo>
                    <a:pt x="17696" y="11135"/>
                  </a:lnTo>
                  <a:lnTo>
                    <a:pt x="17865" y="11042"/>
                  </a:lnTo>
                  <a:lnTo>
                    <a:pt x="18033" y="10930"/>
                  </a:lnTo>
                  <a:lnTo>
                    <a:pt x="18213" y="10893"/>
                  </a:lnTo>
                  <a:lnTo>
                    <a:pt x="18382" y="10893"/>
                  </a:lnTo>
                  <a:lnTo>
                    <a:pt x="18551" y="10967"/>
                  </a:lnTo>
                  <a:lnTo>
                    <a:pt x="18708" y="11042"/>
                  </a:lnTo>
                  <a:lnTo>
                    <a:pt x="18855" y="11172"/>
                  </a:lnTo>
                  <a:lnTo>
                    <a:pt x="19012" y="11358"/>
                  </a:lnTo>
                  <a:lnTo>
                    <a:pt x="19136" y="11600"/>
                  </a:lnTo>
                  <a:lnTo>
                    <a:pt x="19271" y="11861"/>
                  </a:lnTo>
                  <a:lnTo>
                    <a:pt x="19440" y="12028"/>
                  </a:lnTo>
                  <a:lnTo>
                    <a:pt x="19608" y="12177"/>
                  </a:lnTo>
                  <a:lnTo>
                    <a:pt x="19822" y="12289"/>
                  </a:lnTo>
                  <a:lnTo>
                    <a:pt x="20025" y="12289"/>
                  </a:lnTo>
                  <a:lnTo>
                    <a:pt x="20238" y="12289"/>
                  </a:lnTo>
                  <a:lnTo>
                    <a:pt x="20452" y="12215"/>
                  </a:lnTo>
                  <a:lnTo>
                    <a:pt x="20643" y="12103"/>
                  </a:lnTo>
                  <a:lnTo>
                    <a:pt x="20846" y="11973"/>
                  </a:lnTo>
                  <a:lnTo>
                    <a:pt x="21037" y="11786"/>
                  </a:lnTo>
                  <a:lnTo>
                    <a:pt x="21206" y="11563"/>
                  </a:lnTo>
                  <a:lnTo>
                    <a:pt x="21363" y="11321"/>
                  </a:lnTo>
                  <a:lnTo>
                    <a:pt x="21465" y="11079"/>
                  </a:lnTo>
                  <a:lnTo>
                    <a:pt x="21577" y="10744"/>
                  </a:lnTo>
                  <a:lnTo>
                    <a:pt x="21622" y="10427"/>
                  </a:lnTo>
                  <a:lnTo>
                    <a:pt x="21645" y="10111"/>
                  </a:lnTo>
                  <a:lnTo>
                    <a:pt x="21622" y="9608"/>
                  </a:lnTo>
                  <a:lnTo>
                    <a:pt x="21577" y="9142"/>
                  </a:lnTo>
                  <a:lnTo>
                    <a:pt x="21465" y="8751"/>
                  </a:lnTo>
                  <a:lnTo>
                    <a:pt x="21363" y="8397"/>
                  </a:lnTo>
                  <a:lnTo>
                    <a:pt x="21206" y="8062"/>
                  </a:lnTo>
                  <a:lnTo>
                    <a:pt x="21037" y="7820"/>
                  </a:lnTo>
                  <a:lnTo>
                    <a:pt x="20846" y="7597"/>
                  </a:lnTo>
                  <a:lnTo>
                    <a:pt x="20643" y="7429"/>
                  </a:lnTo>
                  <a:lnTo>
                    <a:pt x="20452" y="7317"/>
                  </a:lnTo>
                  <a:lnTo>
                    <a:pt x="20238" y="7206"/>
                  </a:lnTo>
                  <a:lnTo>
                    <a:pt x="20025" y="7168"/>
                  </a:lnTo>
                  <a:lnTo>
                    <a:pt x="19822" y="7206"/>
                  </a:lnTo>
                  <a:lnTo>
                    <a:pt x="19608" y="7243"/>
                  </a:lnTo>
                  <a:lnTo>
                    <a:pt x="19440" y="7355"/>
                  </a:lnTo>
                  <a:lnTo>
                    <a:pt x="19271" y="7504"/>
                  </a:lnTo>
                  <a:lnTo>
                    <a:pt x="19136" y="7708"/>
                  </a:lnTo>
                  <a:lnTo>
                    <a:pt x="19012" y="7895"/>
                  </a:lnTo>
                  <a:lnTo>
                    <a:pt x="18832" y="8025"/>
                  </a:lnTo>
                  <a:lnTo>
                    <a:pt x="18663" y="8174"/>
                  </a:lnTo>
                  <a:lnTo>
                    <a:pt x="18472" y="8248"/>
                  </a:lnTo>
                  <a:lnTo>
                    <a:pt x="18270" y="8286"/>
                  </a:lnTo>
                  <a:lnTo>
                    <a:pt x="18078" y="8323"/>
                  </a:lnTo>
                  <a:lnTo>
                    <a:pt x="17887" y="8323"/>
                  </a:lnTo>
                  <a:lnTo>
                    <a:pt x="17696" y="8248"/>
                  </a:lnTo>
                  <a:lnTo>
                    <a:pt x="17493" y="8174"/>
                  </a:lnTo>
                  <a:lnTo>
                    <a:pt x="17302" y="8062"/>
                  </a:lnTo>
                  <a:lnTo>
                    <a:pt x="17133" y="7969"/>
                  </a:lnTo>
                  <a:lnTo>
                    <a:pt x="16976" y="7783"/>
                  </a:lnTo>
                  <a:lnTo>
                    <a:pt x="16852" y="7597"/>
                  </a:lnTo>
                  <a:lnTo>
                    <a:pt x="16740" y="7429"/>
                  </a:lnTo>
                  <a:lnTo>
                    <a:pt x="16672" y="7168"/>
                  </a:lnTo>
                  <a:lnTo>
                    <a:pt x="16638" y="6926"/>
                  </a:lnTo>
                  <a:lnTo>
                    <a:pt x="16616" y="6498"/>
                  </a:lnTo>
                  <a:lnTo>
                    <a:pt x="16616" y="5772"/>
                  </a:lnTo>
                  <a:lnTo>
                    <a:pt x="16650" y="4915"/>
                  </a:lnTo>
                  <a:lnTo>
                    <a:pt x="16695" y="3928"/>
                  </a:lnTo>
                  <a:lnTo>
                    <a:pt x="16762" y="2960"/>
                  </a:lnTo>
                  <a:lnTo>
                    <a:pt x="16830" y="1992"/>
                  </a:lnTo>
                  <a:lnTo>
                    <a:pt x="16908" y="1173"/>
                  </a:lnTo>
                  <a:lnTo>
                    <a:pt x="16976" y="521"/>
                  </a:lnTo>
                  <a:lnTo>
                    <a:pt x="16953" y="521"/>
                  </a:lnTo>
                  <a:lnTo>
                    <a:pt x="16931" y="521"/>
                  </a:lnTo>
                  <a:lnTo>
                    <a:pt x="16267" y="484"/>
                  </a:lnTo>
                  <a:lnTo>
                    <a:pt x="15637" y="428"/>
                  </a:lnTo>
                  <a:lnTo>
                    <a:pt x="15063" y="353"/>
                  </a:lnTo>
                  <a:lnTo>
                    <a:pt x="14523" y="279"/>
                  </a:lnTo>
                  <a:lnTo>
                    <a:pt x="14040" y="167"/>
                  </a:lnTo>
                  <a:lnTo>
                    <a:pt x="13635" y="93"/>
                  </a:lnTo>
                  <a:lnTo>
                    <a:pt x="13331" y="18"/>
                  </a:lnTo>
                  <a:lnTo>
                    <a:pt x="13117" y="18"/>
                  </a:lnTo>
                  <a:lnTo>
                    <a:pt x="12982" y="18"/>
                  </a:lnTo>
                  <a:lnTo>
                    <a:pt x="12858" y="130"/>
                  </a:lnTo>
                  <a:lnTo>
                    <a:pt x="12723" y="279"/>
                  </a:lnTo>
                  <a:lnTo>
                    <a:pt x="12622" y="446"/>
                  </a:lnTo>
                  <a:lnTo>
                    <a:pt x="12510" y="670"/>
                  </a:lnTo>
                  <a:lnTo>
                    <a:pt x="12419" y="912"/>
                  </a:lnTo>
                  <a:lnTo>
                    <a:pt x="12363" y="1210"/>
                  </a:lnTo>
                  <a:lnTo>
                    <a:pt x="12318" y="1526"/>
                  </a:lnTo>
                  <a:lnTo>
                    <a:pt x="12273" y="1843"/>
                  </a:lnTo>
                  <a:lnTo>
                    <a:pt x="12251" y="2215"/>
                  </a:lnTo>
                  <a:lnTo>
                    <a:pt x="12273" y="2532"/>
                  </a:lnTo>
                  <a:lnTo>
                    <a:pt x="12318" y="2886"/>
                  </a:lnTo>
                  <a:lnTo>
                    <a:pt x="12386" y="3240"/>
                  </a:lnTo>
                  <a:lnTo>
                    <a:pt x="12464" y="3556"/>
                  </a:lnTo>
                  <a:lnTo>
                    <a:pt x="12577" y="3891"/>
                  </a:lnTo>
                  <a:lnTo>
                    <a:pt x="12746" y="4171"/>
                  </a:lnTo>
                  <a:lnTo>
                    <a:pt x="12926" y="4487"/>
                  </a:lnTo>
                  <a:lnTo>
                    <a:pt x="13050" y="4860"/>
                  </a:lnTo>
                  <a:lnTo>
                    <a:pt x="13162" y="5251"/>
                  </a:lnTo>
                  <a:lnTo>
                    <a:pt x="13218" y="5604"/>
                  </a:lnTo>
                  <a:lnTo>
                    <a:pt x="13263" y="5995"/>
                  </a:lnTo>
                  <a:lnTo>
                    <a:pt x="13241" y="6386"/>
                  </a:lnTo>
                  <a:lnTo>
                    <a:pt x="13218" y="6740"/>
                  </a:lnTo>
                  <a:lnTo>
                    <a:pt x="13139" y="7094"/>
                  </a:lnTo>
                  <a:lnTo>
                    <a:pt x="13050" y="7429"/>
                  </a:lnTo>
                  <a:lnTo>
                    <a:pt x="12903" y="7746"/>
                  </a:lnTo>
                  <a:lnTo>
                    <a:pt x="12723" y="8025"/>
                  </a:lnTo>
                  <a:lnTo>
                    <a:pt x="12532" y="8286"/>
                  </a:lnTo>
                  <a:lnTo>
                    <a:pt x="12318" y="8491"/>
                  </a:lnTo>
                  <a:lnTo>
                    <a:pt x="12060" y="8677"/>
                  </a:lnTo>
                  <a:lnTo>
                    <a:pt x="11756" y="8788"/>
                  </a:lnTo>
                  <a:lnTo>
                    <a:pt x="11452" y="8826"/>
                  </a:lnTo>
                  <a:lnTo>
                    <a:pt x="11283" y="8826"/>
                  </a:lnTo>
                  <a:lnTo>
                    <a:pt x="11126" y="8826"/>
                  </a:lnTo>
                  <a:lnTo>
                    <a:pt x="11002" y="8788"/>
                  </a:lnTo>
                  <a:lnTo>
                    <a:pt x="10845" y="8714"/>
                  </a:lnTo>
                  <a:lnTo>
                    <a:pt x="10721" y="8640"/>
                  </a:lnTo>
                  <a:lnTo>
                    <a:pt x="10608" y="8565"/>
                  </a:lnTo>
                  <a:lnTo>
                    <a:pt x="10485" y="8453"/>
                  </a:lnTo>
                  <a:lnTo>
                    <a:pt x="10372" y="8323"/>
                  </a:lnTo>
                  <a:lnTo>
                    <a:pt x="10181" y="8062"/>
                  </a:lnTo>
                  <a:lnTo>
                    <a:pt x="10035" y="7746"/>
                  </a:lnTo>
                  <a:lnTo>
                    <a:pt x="9900" y="7392"/>
                  </a:lnTo>
                  <a:lnTo>
                    <a:pt x="9787" y="7001"/>
                  </a:lnTo>
                  <a:lnTo>
                    <a:pt x="9731" y="6610"/>
                  </a:lnTo>
                  <a:lnTo>
                    <a:pt x="9686" y="6219"/>
                  </a:lnTo>
                  <a:lnTo>
                    <a:pt x="9663" y="5772"/>
                  </a:lnTo>
                  <a:lnTo>
                    <a:pt x="9686" y="5381"/>
                  </a:lnTo>
                  <a:lnTo>
                    <a:pt x="9753" y="4990"/>
                  </a:lnTo>
                  <a:lnTo>
                    <a:pt x="9832" y="4636"/>
                  </a:lnTo>
                  <a:lnTo>
                    <a:pt x="9945" y="4320"/>
                  </a:lnTo>
                  <a:lnTo>
                    <a:pt x="10068" y="4022"/>
                  </a:lnTo>
                  <a:lnTo>
                    <a:pt x="10203" y="3817"/>
                  </a:lnTo>
                  <a:lnTo>
                    <a:pt x="10316" y="3593"/>
                  </a:lnTo>
                  <a:lnTo>
                    <a:pt x="10395" y="3351"/>
                  </a:lnTo>
                  <a:lnTo>
                    <a:pt x="10462" y="3109"/>
                  </a:lnTo>
                  <a:lnTo>
                    <a:pt x="10507" y="2848"/>
                  </a:lnTo>
                  <a:lnTo>
                    <a:pt x="10530" y="2606"/>
                  </a:lnTo>
                  <a:lnTo>
                    <a:pt x="10507" y="2346"/>
                  </a:lnTo>
                  <a:lnTo>
                    <a:pt x="10462" y="2141"/>
                  </a:lnTo>
                  <a:lnTo>
                    <a:pt x="10395" y="1880"/>
                  </a:lnTo>
                  <a:lnTo>
                    <a:pt x="10293" y="1638"/>
                  </a:lnTo>
                  <a:lnTo>
                    <a:pt x="10158" y="1415"/>
                  </a:lnTo>
                  <a:lnTo>
                    <a:pt x="9967" y="1210"/>
                  </a:lnTo>
                  <a:lnTo>
                    <a:pt x="9753" y="986"/>
                  </a:lnTo>
                  <a:lnTo>
                    <a:pt x="9495" y="819"/>
                  </a:lnTo>
                  <a:lnTo>
                    <a:pt x="9191" y="670"/>
                  </a:lnTo>
                  <a:lnTo>
                    <a:pt x="8842" y="521"/>
                  </a:lnTo>
                  <a:lnTo>
                    <a:pt x="8471" y="446"/>
                  </a:lnTo>
                  <a:lnTo>
                    <a:pt x="7998" y="428"/>
                  </a:lnTo>
                  <a:lnTo>
                    <a:pt x="7413" y="428"/>
                  </a:lnTo>
                  <a:lnTo>
                    <a:pt x="6817" y="446"/>
                  </a:lnTo>
                  <a:lnTo>
                    <a:pt x="6187" y="521"/>
                  </a:lnTo>
                  <a:lnTo>
                    <a:pt x="5602" y="633"/>
                  </a:lnTo>
                  <a:lnTo>
                    <a:pt x="5107" y="744"/>
                  </a:lnTo>
                  <a:lnTo>
                    <a:pt x="4725" y="856"/>
                  </a:lnTo>
                  <a:lnTo>
                    <a:pt x="4848" y="1564"/>
                  </a:lnTo>
                  <a:lnTo>
                    <a:pt x="5028" y="2495"/>
                  </a:lnTo>
                  <a:lnTo>
                    <a:pt x="5175" y="3556"/>
                  </a:lnTo>
                  <a:lnTo>
                    <a:pt x="5298" y="4673"/>
                  </a:lnTo>
                  <a:lnTo>
                    <a:pt x="5343" y="5213"/>
                  </a:lnTo>
                  <a:lnTo>
                    <a:pt x="5388" y="5753"/>
                  </a:lnTo>
                  <a:lnTo>
                    <a:pt x="5411" y="6275"/>
                  </a:lnTo>
                  <a:lnTo>
                    <a:pt x="5411" y="6740"/>
                  </a:lnTo>
                  <a:lnTo>
                    <a:pt x="5366" y="7168"/>
                  </a:lnTo>
                  <a:lnTo>
                    <a:pt x="5321" y="7541"/>
                  </a:lnTo>
                  <a:lnTo>
                    <a:pt x="5287" y="7708"/>
                  </a:lnTo>
                  <a:lnTo>
                    <a:pt x="5242" y="7857"/>
                  </a:lnTo>
                  <a:lnTo>
                    <a:pt x="5197" y="7969"/>
                  </a:lnTo>
                  <a:lnTo>
                    <a:pt x="5130" y="8062"/>
                  </a:lnTo>
                  <a:lnTo>
                    <a:pt x="5006" y="8248"/>
                  </a:lnTo>
                  <a:lnTo>
                    <a:pt x="4848" y="8397"/>
                  </a:lnTo>
                  <a:lnTo>
                    <a:pt x="4725" y="8528"/>
                  </a:lnTo>
                  <a:lnTo>
                    <a:pt x="4567" y="8640"/>
                  </a:lnTo>
                  <a:lnTo>
                    <a:pt x="4421" y="8714"/>
                  </a:lnTo>
                  <a:lnTo>
                    <a:pt x="4263" y="8751"/>
                  </a:lnTo>
                  <a:lnTo>
                    <a:pt x="4095" y="8788"/>
                  </a:lnTo>
                  <a:lnTo>
                    <a:pt x="3948" y="8788"/>
                  </a:lnTo>
                  <a:lnTo>
                    <a:pt x="3791" y="8751"/>
                  </a:lnTo>
                  <a:lnTo>
                    <a:pt x="3667" y="8714"/>
                  </a:lnTo>
                  <a:lnTo>
                    <a:pt x="3510" y="8677"/>
                  </a:lnTo>
                  <a:lnTo>
                    <a:pt x="3386" y="8602"/>
                  </a:lnTo>
                  <a:lnTo>
                    <a:pt x="3251" y="8491"/>
                  </a:lnTo>
                  <a:lnTo>
                    <a:pt x="3127" y="8360"/>
                  </a:lnTo>
                  <a:lnTo>
                    <a:pt x="3015" y="8248"/>
                  </a:lnTo>
                  <a:lnTo>
                    <a:pt x="2925" y="8062"/>
                  </a:lnTo>
                  <a:lnTo>
                    <a:pt x="2778" y="7857"/>
                  </a:lnTo>
                  <a:lnTo>
                    <a:pt x="2610" y="7671"/>
                  </a:lnTo>
                  <a:lnTo>
                    <a:pt x="2407" y="7541"/>
                  </a:lnTo>
                  <a:lnTo>
                    <a:pt x="2171" y="7466"/>
                  </a:lnTo>
                  <a:lnTo>
                    <a:pt x="1957" y="7429"/>
                  </a:lnTo>
                  <a:lnTo>
                    <a:pt x="1698" y="7429"/>
                  </a:lnTo>
                  <a:lnTo>
                    <a:pt x="1462" y="7466"/>
                  </a:lnTo>
                  <a:lnTo>
                    <a:pt x="1226" y="7559"/>
                  </a:lnTo>
                  <a:lnTo>
                    <a:pt x="989" y="7708"/>
                  </a:lnTo>
                  <a:lnTo>
                    <a:pt x="776" y="7932"/>
                  </a:lnTo>
                  <a:lnTo>
                    <a:pt x="551" y="8211"/>
                  </a:lnTo>
                  <a:lnTo>
                    <a:pt x="382" y="8528"/>
                  </a:lnTo>
                  <a:lnTo>
                    <a:pt x="315" y="8714"/>
                  </a:lnTo>
                  <a:lnTo>
                    <a:pt x="236" y="8919"/>
                  </a:lnTo>
                  <a:lnTo>
                    <a:pt x="191" y="9142"/>
                  </a:lnTo>
                  <a:lnTo>
                    <a:pt x="123" y="9347"/>
                  </a:lnTo>
                  <a:lnTo>
                    <a:pt x="78" y="9608"/>
                  </a:lnTo>
                  <a:lnTo>
                    <a:pt x="56" y="9887"/>
                  </a:lnTo>
                  <a:lnTo>
                    <a:pt x="33" y="10185"/>
                  </a:lnTo>
                  <a:lnTo>
                    <a:pt x="33" y="10464"/>
                  </a:lnTo>
                  <a:lnTo>
                    <a:pt x="33" y="10706"/>
                  </a:lnTo>
                  <a:lnTo>
                    <a:pt x="56" y="10967"/>
                  </a:lnTo>
                  <a:lnTo>
                    <a:pt x="78" y="11172"/>
                  </a:lnTo>
                  <a:lnTo>
                    <a:pt x="123" y="11395"/>
                  </a:lnTo>
                  <a:lnTo>
                    <a:pt x="168" y="11600"/>
                  </a:lnTo>
                  <a:lnTo>
                    <a:pt x="236" y="11786"/>
                  </a:lnTo>
                  <a:lnTo>
                    <a:pt x="292" y="11973"/>
                  </a:lnTo>
                  <a:lnTo>
                    <a:pt x="382" y="12140"/>
                  </a:lnTo>
                  <a:lnTo>
                    <a:pt x="540" y="12419"/>
                  </a:lnTo>
                  <a:lnTo>
                    <a:pt x="731" y="12680"/>
                  </a:lnTo>
                  <a:lnTo>
                    <a:pt x="944" y="12866"/>
                  </a:lnTo>
                  <a:lnTo>
                    <a:pt x="1158" y="12997"/>
                  </a:lnTo>
                  <a:lnTo>
                    <a:pt x="1395" y="13108"/>
                  </a:lnTo>
                  <a:lnTo>
                    <a:pt x="1608" y="13183"/>
                  </a:lnTo>
                  <a:lnTo>
                    <a:pt x="1856" y="13183"/>
                  </a:lnTo>
                  <a:lnTo>
                    <a:pt x="2070" y="13146"/>
                  </a:lnTo>
                  <a:lnTo>
                    <a:pt x="2261" y="13071"/>
                  </a:lnTo>
                  <a:lnTo>
                    <a:pt x="2430" y="12960"/>
                  </a:lnTo>
                  <a:lnTo>
                    <a:pt x="2587" y="12792"/>
                  </a:lnTo>
                  <a:lnTo>
                    <a:pt x="2688" y="12606"/>
                  </a:lnTo>
                  <a:lnTo>
                    <a:pt x="2801" y="12419"/>
                  </a:lnTo>
                  <a:lnTo>
                    <a:pt x="2925" y="12289"/>
                  </a:lnTo>
                  <a:lnTo>
                    <a:pt x="3082" y="12177"/>
                  </a:lnTo>
                  <a:lnTo>
                    <a:pt x="3228" y="12103"/>
                  </a:lnTo>
                  <a:lnTo>
                    <a:pt x="3408" y="12103"/>
                  </a:lnTo>
                  <a:lnTo>
                    <a:pt x="3577" y="12103"/>
                  </a:lnTo>
                  <a:lnTo>
                    <a:pt x="3723" y="12177"/>
                  </a:lnTo>
                  <a:lnTo>
                    <a:pt x="3903" y="12252"/>
                  </a:lnTo>
                  <a:lnTo>
                    <a:pt x="4072" y="12364"/>
                  </a:lnTo>
                  <a:lnTo>
                    <a:pt x="4230" y="12494"/>
                  </a:lnTo>
                  <a:lnTo>
                    <a:pt x="4353" y="12643"/>
                  </a:lnTo>
                  <a:lnTo>
                    <a:pt x="4488" y="12829"/>
                  </a:lnTo>
                  <a:lnTo>
                    <a:pt x="4567" y="13034"/>
                  </a:lnTo>
                  <a:lnTo>
                    <a:pt x="4657" y="13257"/>
                  </a:lnTo>
                  <a:lnTo>
                    <a:pt x="4702" y="13462"/>
                  </a:lnTo>
                  <a:lnTo>
                    <a:pt x="4725" y="13686"/>
                  </a:lnTo>
                  <a:lnTo>
                    <a:pt x="4702" y="14282"/>
                  </a:lnTo>
                  <a:lnTo>
                    <a:pt x="4657" y="15045"/>
                  </a:lnTo>
                  <a:lnTo>
                    <a:pt x="4612" y="15976"/>
                  </a:lnTo>
                  <a:lnTo>
                    <a:pt x="4590" y="16926"/>
                  </a:lnTo>
                  <a:lnTo>
                    <a:pt x="4567" y="17968"/>
                  </a:lnTo>
                  <a:lnTo>
                    <a:pt x="4567" y="19011"/>
                  </a:lnTo>
                  <a:lnTo>
                    <a:pt x="4590" y="19514"/>
                  </a:lnTo>
                  <a:lnTo>
                    <a:pt x="4612" y="19980"/>
                  </a:lnTo>
                  <a:lnTo>
                    <a:pt x="4657" y="20426"/>
                  </a:lnTo>
                  <a:lnTo>
                    <a:pt x="4725" y="20836"/>
                  </a:lnTo>
                  <a:lnTo>
                    <a:pt x="4848" y="20929"/>
                  </a:lnTo>
                  <a:lnTo>
                    <a:pt x="5040" y="21004"/>
                  </a:lnTo>
                  <a:lnTo>
                    <a:pt x="5265" y="21078"/>
                  </a:lnTo>
                  <a:lnTo>
                    <a:pt x="5478" y="21115"/>
                  </a:lnTo>
                  <a:lnTo>
                    <a:pt x="6041" y="21115"/>
                  </a:lnTo>
                  <a:lnTo>
                    <a:pt x="6637" y="21078"/>
                  </a:lnTo>
                  <a:lnTo>
                    <a:pt x="7312" y="21004"/>
                  </a:lnTo>
                  <a:lnTo>
                    <a:pt x="7998" y="20929"/>
                  </a:lnTo>
                  <a:lnTo>
                    <a:pt x="8696" y="20855"/>
                  </a:lnTo>
                  <a:lnTo>
                    <a:pt x="9360" y="20836"/>
                  </a:lnTo>
                  <a:close/>
                </a:path>
              </a:pathLst>
            </a:custGeom>
            <a:solidFill>
              <a:srgbClr val="CCCC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636838"/>
            <a:ext cx="7693025" cy="3960812"/>
          </a:xfrm>
        </p:spPr>
        <p:txBody>
          <a:bodyPr/>
          <a:lstStyle/>
          <a:p>
            <a:pPr marL="0" indent="0" algn="just">
              <a:lnSpc>
                <a:spcPct val="80000"/>
              </a:lnSpc>
              <a:buFont typeface="Wingdings" pitchFamily="2" charset="2"/>
              <a:buNone/>
            </a:pPr>
            <a:r>
              <a:rPr lang="ru-RU" sz="1800" dirty="0"/>
              <a:t>   </a:t>
            </a:r>
            <a:r>
              <a:rPr lang="uk-UA" b="1" i="1" dirty="0" smtClean="0">
                <a:solidFill>
                  <a:schemeClr val="tx2">
                    <a:lumMod val="50000"/>
                  </a:schemeClr>
                </a:solidFill>
              </a:rPr>
              <a:t>Академічний плагіат</a:t>
            </a:r>
            <a:r>
              <a:rPr lang="uk-UA" i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uk-UA" dirty="0" smtClean="0">
                <a:solidFill>
                  <a:schemeClr val="tx2">
                    <a:lumMod val="50000"/>
                  </a:schemeClr>
                </a:solidFill>
              </a:rPr>
              <a:t>- оприлюднення (частково або повністю) наукових (творчих) результатів, отриманих іншими особами, як результатів власного дослідження (творчості) та/або відтворення опублікованих текстів (оприлюднених творів мистецтва) інших авторів без зазначення авторства</a:t>
            </a:r>
          </a:p>
          <a:p>
            <a:pPr>
              <a:lnSpc>
                <a:spcPct val="80000"/>
              </a:lnSpc>
            </a:pPr>
            <a:endParaRPr lang="ru-RU" sz="2400" dirty="0">
              <a:solidFill>
                <a:schemeClr val="accent2"/>
              </a:solidFill>
            </a:endParaRPr>
          </a:p>
        </p:txBody>
      </p:sp>
      <p:sp>
        <p:nvSpPr>
          <p:cNvPr id="36873" name="AutoShape 9"/>
          <p:cNvSpPr>
            <a:spLocks noChangeArrowheads="1"/>
          </p:cNvSpPr>
          <p:nvPr/>
        </p:nvSpPr>
        <p:spPr bwMode="auto">
          <a:xfrm>
            <a:off x="5867400" y="404813"/>
            <a:ext cx="2138363" cy="1296987"/>
          </a:xfrm>
          <a:prstGeom prst="smileyFace">
            <a:avLst>
              <a:gd name="adj" fmla="val 4653"/>
            </a:avLst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708275"/>
            <a:ext cx="7693025" cy="3378200"/>
          </a:xfrm>
        </p:spPr>
        <p:txBody>
          <a:bodyPr/>
          <a:lstStyle/>
          <a:p>
            <a:pPr algn="just">
              <a:lnSpc>
                <a:spcPct val="80000"/>
              </a:lnSpc>
              <a:buFont typeface="Wingdings" pitchFamily="2" charset="2"/>
              <a:buNone/>
            </a:pPr>
            <a:r>
              <a:rPr lang="ru-RU" dirty="0">
                <a:solidFill>
                  <a:schemeClr val="accent2"/>
                </a:solidFill>
              </a:rPr>
              <a:t>   </a:t>
            </a:r>
            <a:r>
              <a:rPr lang="uk-UA" b="1" i="1" dirty="0" err="1" smtClean="0">
                <a:solidFill>
                  <a:schemeClr val="tx2">
                    <a:lumMod val="50000"/>
                  </a:schemeClr>
                </a:solidFill>
              </a:rPr>
              <a:t>Самоплагіат</a:t>
            </a:r>
            <a:r>
              <a:rPr lang="uk-UA" dirty="0" smtClean="0">
                <a:solidFill>
                  <a:schemeClr val="tx2">
                    <a:lumMod val="50000"/>
                  </a:schemeClr>
                </a:solidFill>
              </a:rPr>
              <a:t> - оприлюднення (частково або повністю) власних раніше опублікованих наукових результатів як нових наукових результатів</a:t>
            </a:r>
          </a:p>
          <a:p>
            <a:endParaRPr lang="ru-RU" sz="3200" dirty="0">
              <a:solidFill>
                <a:schemeClr val="accent2"/>
              </a:solidFill>
            </a:endParaRPr>
          </a:p>
        </p:txBody>
      </p:sp>
      <p:sp>
        <p:nvSpPr>
          <p:cNvPr id="37892" name="AutoShape 4"/>
          <p:cNvSpPr>
            <a:spLocks noChangeArrowheads="1"/>
          </p:cNvSpPr>
          <p:nvPr/>
        </p:nvSpPr>
        <p:spPr bwMode="auto">
          <a:xfrm>
            <a:off x="5867400" y="404813"/>
            <a:ext cx="2138363" cy="1296987"/>
          </a:xfrm>
          <a:prstGeom prst="smileyFace">
            <a:avLst>
              <a:gd name="adj" fmla="val 4653"/>
            </a:avLst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636838"/>
            <a:ext cx="7693025" cy="3449637"/>
          </a:xfrm>
        </p:spPr>
        <p:txBody>
          <a:bodyPr/>
          <a:lstStyle/>
          <a:p>
            <a:pPr marL="447675" lvl="2" indent="0" algn="just">
              <a:lnSpc>
                <a:spcPct val="80000"/>
              </a:lnSpc>
              <a:buFont typeface="Wingdings" pitchFamily="2" charset="2"/>
              <a:buNone/>
            </a:pPr>
            <a:r>
              <a:rPr lang="ru-RU" sz="2800" dirty="0">
                <a:solidFill>
                  <a:schemeClr val="accent2"/>
                </a:solidFill>
              </a:rPr>
              <a:t>  </a:t>
            </a:r>
            <a:r>
              <a:rPr lang="uk-UA" sz="2800" b="1" i="1" dirty="0" smtClean="0">
                <a:solidFill>
                  <a:schemeClr val="tx2">
                    <a:lumMod val="50000"/>
                  </a:schemeClr>
                </a:solidFill>
                <a:ea typeface="+mn-ea"/>
                <a:cs typeface="+mn-cs"/>
              </a:rPr>
              <a:t>Фабрикація</a:t>
            </a:r>
            <a:r>
              <a:rPr lang="uk-UA" sz="2800" dirty="0" smtClean="0">
                <a:solidFill>
                  <a:schemeClr val="tx2">
                    <a:lumMod val="50000"/>
                  </a:schemeClr>
                </a:solidFill>
                <a:ea typeface="+mn-ea"/>
                <a:cs typeface="+mn-cs"/>
              </a:rPr>
              <a:t> - вигадування даних чи фактів, що використовуються в освітньому процесі або наукових дослідженнях</a:t>
            </a:r>
          </a:p>
          <a:p>
            <a:pPr marL="447675" indent="0" algn="just"/>
            <a:endParaRPr lang="uk-UA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8916" name="AutoShape 4"/>
          <p:cNvSpPr>
            <a:spLocks noChangeArrowheads="1"/>
          </p:cNvSpPr>
          <p:nvPr/>
        </p:nvSpPr>
        <p:spPr bwMode="auto">
          <a:xfrm>
            <a:off x="5867400" y="404813"/>
            <a:ext cx="2138363" cy="1296987"/>
          </a:xfrm>
          <a:prstGeom prst="smileyFace">
            <a:avLst>
              <a:gd name="adj" fmla="val 4653"/>
            </a:avLst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Капсулы">
  <a:themeElements>
    <a:clrScheme name="Капсулы 1">
      <a:dk1>
        <a:srgbClr val="003366"/>
      </a:dk1>
      <a:lt1>
        <a:srgbClr val="FFFFFF"/>
      </a:lt1>
      <a:dk2>
        <a:srgbClr val="006666"/>
      </a:dk2>
      <a:lt2>
        <a:srgbClr val="666699"/>
      </a:lt2>
      <a:accent1>
        <a:srgbClr val="33CCCC"/>
      </a:accent1>
      <a:accent2>
        <a:srgbClr val="99CC99"/>
      </a:accent2>
      <a:accent3>
        <a:srgbClr val="FFFFFF"/>
      </a:accent3>
      <a:accent4>
        <a:srgbClr val="002A56"/>
      </a:accent4>
      <a:accent5>
        <a:srgbClr val="ADE2E2"/>
      </a:accent5>
      <a:accent6>
        <a:srgbClr val="8AB98A"/>
      </a:accent6>
      <a:hlink>
        <a:srgbClr val="003366"/>
      </a:hlink>
      <a:folHlink>
        <a:srgbClr val="CC99FF"/>
      </a:folHlink>
    </a:clrScheme>
    <a:fontScheme name="Капсулы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Капсулы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апсулы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апсулы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псулы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апсулы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псулы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псулы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псулы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фіс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Capsules</Template>
  <TotalTime>5795</TotalTime>
  <Words>785</Words>
  <Application>Microsoft Office PowerPoint</Application>
  <PresentationFormat>Екран (4:3)</PresentationFormat>
  <Paragraphs>95</Paragraphs>
  <Slides>21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21</vt:i4>
      </vt:variant>
    </vt:vector>
  </HeadingPairs>
  <TitlesOfParts>
    <vt:vector size="27" baseType="lpstr">
      <vt:lpstr>Arial</vt:lpstr>
      <vt:lpstr>Calibri</vt:lpstr>
      <vt:lpstr>Impact</vt:lpstr>
      <vt:lpstr>Times New Roman</vt:lpstr>
      <vt:lpstr>Wingdings</vt:lpstr>
      <vt:lpstr>Капсулы</vt:lpstr>
      <vt:lpstr>Презентація PowerPoint</vt:lpstr>
      <vt:lpstr>Академічна доброчесність</vt:lpstr>
      <vt:lpstr>Необхідність академічної доброчесності</vt:lpstr>
      <vt:lpstr>Принципи академічної доброчесності надавачів освіти</vt:lpstr>
      <vt:lpstr>Основні принципи академічної доброчесності здобувачів освіти </vt:lpstr>
      <vt:lpstr>Порушенням академічної доброчесності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Форми обману</vt:lpstr>
      <vt:lpstr>Дотримання академічної доброчесності педагогічними працівниками</vt:lpstr>
      <vt:lpstr>Дотримання академічної доброчесності здобувачами освіти</vt:lpstr>
      <vt:lpstr>Види академічної відповідальності для викладачів</vt:lpstr>
      <vt:lpstr>Види академічної відповідальності для студентів</vt:lpstr>
      <vt:lpstr>Наслідки тривалих та системних порушень академічної доброчесності: </vt:lpstr>
      <vt:lpstr>Презентація PowerPoint</vt:lpstr>
    </vt:vector>
  </TitlesOfParts>
  <Company>Reanimator Extreme Edition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Академічна доброчесність в навчальному закладі</dc:title>
  <dc:creator>Школа</dc:creator>
  <cp:lastModifiedBy>User</cp:lastModifiedBy>
  <cp:revision>16</cp:revision>
  <dcterms:created xsi:type="dcterms:W3CDTF">2021-02-03T13:28:55Z</dcterms:created>
  <dcterms:modified xsi:type="dcterms:W3CDTF">2023-11-01T13:04:03Z</dcterms:modified>
</cp:coreProperties>
</file>