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E4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588" autoAdjust="0"/>
    <p:restoredTop sz="94671" autoAdjust="0"/>
  </p:normalViewPr>
  <p:slideViewPr>
    <p:cSldViewPr>
      <p:cViewPr>
        <p:scale>
          <a:sx n="100" d="100"/>
          <a:sy n="100" d="100"/>
        </p:scale>
        <p:origin x="-756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31.05.2023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36573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31.05.2023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971574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31.05.2023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33184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31.05.2023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11597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31.05.2023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24578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31.05.2023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7693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31.05.2023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29351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31.05.2023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72693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31.05.2023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042945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31.05.2023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33762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31.05.2023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90307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50DEF-3860-47DD-AF12-E678574E7C97}" type="datetimeFigureOut">
              <a:rPr lang="uk-UA" smtClean="0"/>
              <a:pPr/>
              <a:t>31.05.2023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82301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5575523"/>
            <a:ext cx="8458200" cy="1035546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altLang="de-DE" sz="3600" b="1" noProof="1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УПРАВЛІННЯ ІНВЕСТИЦІЙНОЮ ДІЯЛЬНІСТЮ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499" y="3706"/>
            <a:ext cx="3356379" cy="112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 descr="https://encrypted-tbn0.gstatic.com/images?q=tbn:ANd9GcT0s9XUQagnDL1mINFzKgFhWW7DizZmEyUmBjJ5bc3HVxjFVWONKAqA2ZGMRKMObTWqV8s&amp;usqp=CA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268760"/>
            <a:ext cx="7704856" cy="42772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8582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611560" y="1988839"/>
            <a:ext cx="4320480" cy="3217609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Кандидат економічних наук, доцент кафедри менеджменту імені професора Л.І. Михайлової</a:t>
            </a:r>
            <a:endParaRPr lang="uk-UA" sz="2600" i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uk-UA" sz="1400" b="1" dirty="0" smtClean="0">
              <a:solidFill>
                <a:srgbClr val="00B050"/>
              </a:solidFill>
              <a:latin typeface="Segoe Script" pitchFamily="34" charset="0"/>
              <a:cs typeface="Aparajita" pitchFamily="34" charset="0"/>
            </a:endParaRPr>
          </a:p>
          <a:p>
            <a:pPr marL="0" indent="0" algn="ctr">
              <a:buNone/>
            </a:pPr>
            <a:r>
              <a:rPr lang="uk-UA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Хромушина Людмила Анатоліївна </a:t>
            </a:r>
            <a:endParaRPr lang="uk-UA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051" y="116632"/>
            <a:ext cx="516353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Хто викладач курсу?</a:t>
            </a:r>
            <a:endParaRPr lang="uk-UA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4" descr="Цікаві факти про інтернет - Dovidka.biz.u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237" y="5915524"/>
            <a:ext cx="1875159" cy="94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875159" y="6019090"/>
            <a:ext cx="72688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https://eim.snau.edu.ua/kafedri/menedzhmentu/sklad-kafedri/xromushina-lyudmila-anatoli%d1%97vna/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75159" y="5549555"/>
            <a:ext cx="3559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Детальніше про викладача тут: </a:t>
            </a: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404664"/>
            <a:ext cx="3833922" cy="3933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87474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43400" y="260648"/>
            <a:ext cx="5400600" cy="234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МЕТА ВИВЧЕННЯ ДИСЦИПЛІНИ</a:t>
            </a:r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  <a:cs typeface="Arial" pitchFamily="34" charset="0"/>
              </a:rPr>
              <a:t>: </a:t>
            </a:r>
          </a:p>
          <a:p>
            <a:pPr algn="ctr"/>
            <a:endParaRPr lang="uk-UA" sz="1200" b="1" i="1" dirty="0" smtClean="0">
              <a:solidFill>
                <a:srgbClr val="00B050"/>
              </a:solidFill>
              <a:latin typeface="Segoe Script" pitchFamily="34" charset="0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uk-UA" sz="2400" dirty="0" smtClean="0">
                <a:latin typeface="Times New Roman"/>
                <a:ea typeface="Calibri"/>
                <a:cs typeface="Times New Roman"/>
              </a:rPr>
              <a:t>формування сучасного економічного мислення, системи спеціальних знань та відповідних компетенцій у галузі управління інвестиційною діяльністю</a:t>
            </a:r>
            <a:endParaRPr lang="ru-RU" sz="2400" dirty="0"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672239"/>
            <a:ext cx="594015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ЗАВДАННЯ  ДИСЦИПЛІНИ:</a:t>
            </a:r>
            <a:endParaRPr lang="uk-UA" sz="2000" b="1" i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формування чіткого уявлення про теоретико-методологічні основи управління інвестиційною діяльністю;</a:t>
            </a:r>
          </a:p>
          <a:p>
            <a:pPr algn="just">
              <a:buFont typeface="Wingdings" pitchFamily="2" charset="2"/>
              <a:buChar char="ü"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формування навичок розробки інвестиційної стратегії, управління інвестиційними ресурсами, управління реальними та фінансовими інвестиціями, управління ризиками інвестиційної діяльності;</a:t>
            </a:r>
          </a:p>
          <a:p>
            <a:pPr algn="just">
              <a:buFont typeface="Wingdings" pitchFamily="2" charset="2"/>
              <a:buChar char="ü"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формування навичок прийняття та реалізації управлінських рішень для забезпечення ефективності інвестиційної діяльності.</a:t>
            </a:r>
            <a:endParaRPr lang="uk-UA" b="1" dirty="0">
              <a:latin typeface="Segoe Script" pitchFamily="34" charset="0"/>
              <a:cs typeface="Arial" pitchFamily="34" charset="0"/>
            </a:endParaRPr>
          </a:p>
        </p:txBody>
      </p:sp>
      <p:sp>
        <p:nvSpPr>
          <p:cNvPr id="3074" name="AutoShape 2" descr="Тренінг &quot;Інвестиційний менеджмент&quot; | PMBA"/>
          <p:cNvSpPr>
            <a:spLocks noChangeAspect="1" noChangeArrowheads="1"/>
          </p:cNvSpPr>
          <p:nvPr/>
        </p:nvSpPr>
        <p:spPr bwMode="auto">
          <a:xfrm>
            <a:off x="155575" y="-822325"/>
            <a:ext cx="2295525" cy="1714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91880" cy="2677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3356992"/>
            <a:ext cx="3131840" cy="249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63878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7" y="144496"/>
            <a:ext cx="8690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</a:rPr>
              <a:t>Вивчивши курс, ви отримаєте відповіді на такі питання як:</a:t>
            </a:r>
            <a:endParaRPr lang="uk-UA" sz="2400" b="1" dirty="0">
              <a:solidFill>
                <a:srgbClr val="00B050"/>
              </a:solidFill>
              <a:latin typeface="Segoe Script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08104" y="1196752"/>
            <a:ext cx="34424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B050"/>
                </a:solidFill>
                <a:latin typeface="Segoe Script" pitchFamily="34" charset="0"/>
              </a:rPr>
              <a:t>Як розробляти інвестиційну стратегію підприємства? </a:t>
            </a:r>
            <a:endParaRPr lang="uk-UA" b="1" dirty="0">
              <a:solidFill>
                <a:srgbClr val="00B050"/>
              </a:solidFill>
              <a:latin typeface="Segoe Script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0" y="1196752"/>
            <a:ext cx="37686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latin typeface="Segoe Script" pitchFamily="34" charset="0"/>
              </a:rPr>
              <a:t>Чому інвестиційна діяльність є об'єктом управління? </a:t>
            </a:r>
            <a:endParaRPr lang="uk-UA" b="1" dirty="0">
              <a:solidFill>
                <a:srgbClr val="0070C0"/>
              </a:solidFill>
              <a:latin typeface="Segoe Script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929519" y="2795265"/>
            <a:ext cx="347801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7030A0"/>
                </a:solidFill>
                <a:latin typeface="Segoe Script" pitchFamily="34" charset="0"/>
              </a:rPr>
              <a:t>Що представляють  собою інвестиційні ресурси підприємства?</a:t>
            </a:r>
            <a:endParaRPr lang="uk-UA" b="1" dirty="0">
              <a:solidFill>
                <a:srgbClr val="7030A0"/>
              </a:solidFill>
              <a:latin typeface="Segoe Script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580112" y="4454627"/>
            <a:ext cx="34334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latin typeface="Segoe Script" pitchFamily="34" charset="0"/>
              </a:rPr>
              <a:t>Як прийняти управлінське рішення щодо інвестиційної діяльності?</a:t>
            </a:r>
          </a:p>
          <a:p>
            <a:pPr algn="ctr"/>
            <a:r>
              <a:rPr lang="uk-UA" b="1" dirty="0" smtClean="0">
                <a:solidFill>
                  <a:srgbClr val="0070C0"/>
                </a:solidFill>
                <a:latin typeface="Segoe Script" pitchFamily="34" charset="0"/>
              </a:rPr>
              <a:t> </a:t>
            </a:r>
            <a:endParaRPr lang="uk-UA" b="1" dirty="0">
              <a:solidFill>
                <a:srgbClr val="0070C0"/>
              </a:solidFill>
              <a:latin typeface="Segoe Script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79512" y="4509120"/>
            <a:ext cx="313201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B050"/>
                </a:solidFill>
                <a:latin typeface="Segoe Script" pitchFamily="34" charset="0"/>
              </a:rPr>
              <a:t>У чому особливості управління реальними та фінансовими інвестиціями?</a:t>
            </a:r>
            <a:endParaRPr lang="uk-UA" b="1" dirty="0">
              <a:solidFill>
                <a:srgbClr val="00B050"/>
              </a:solidFill>
              <a:latin typeface="Segoe Script" pitchFamily="34" charset="0"/>
            </a:endParaRPr>
          </a:p>
        </p:txBody>
      </p:sp>
      <p:pic>
        <p:nvPicPr>
          <p:cNvPr id="3100" name="Picture 28" descr="Question mark earth stock illustration. Illustration of think - 1171156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2453"/>
          <a:stretch/>
        </p:blipFill>
        <p:spPr bwMode="auto">
          <a:xfrm>
            <a:off x="3635896" y="908720"/>
            <a:ext cx="1916703" cy="1794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Рисунок 17" descr="Статьи - Forbiz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581128"/>
            <a:ext cx="2448272" cy="14825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420888"/>
            <a:ext cx="259080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2492896"/>
            <a:ext cx="2547367" cy="1695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9974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1225689"/>
            <a:ext cx="89644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 1. Теоретичні основи інвестиційної діяльності підприємств.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 2. Інвестиційна діяльність підприємств як об’єкт управління.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 3. Державне регулювання інвестиційної діяльності підприємств.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 4. Розробка інвестиційної стратегії підприємства.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 5. Управління інвестиційними проєктами.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 6. Інвестиційні ресурси підприємств.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 7. Управління реальними інвестиціями підприємства.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 8. Управління фінансовими інвестиціями підприємства.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 9. Ризики в управлінні інвестиційною діяльністю підприємства.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 10. Прийняття рішень щодо інвестиційної діяльності.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 11. Оцінка ефективності інвестиційної діяльності підприємства.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7365" y="-99392"/>
            <a:ext cx="823061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Зміст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uk-UA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дисципліни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: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9039" y="0"/>
            <a:ext cx="1684961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35915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</TotalTime>
  <Words>197</Words>
  <Application>Microsoft Office PowerPoint</Application>
  <PresentationFormat>Экран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УПРАВЛІННЯ ІНВЕСТИЦІЙНОЮ ДІЯЛЬНІСТЮ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 АДМІНІСТРАТИВНО-ТЕРИТОРІАЛЬНИХ ОДИНИЦЬ</dc:title>
  <dc:creator>Виктория</dc:creator>
  <cp:lastModifiedBy>KDFX Modes</cp:lastModifiedBy>
  <cp:revision>91</cp:revision>
  <dcterms:created xsi:type="dcterms:W3CDTF">2021-04-17T15:25:28Z</dcterms:created>
  <dcterms:modified xsi:type="dcterms:W3CDTF">2023-05-31T07:38:03Z</dcterms:modified>
</cp:coreProperties>
</file>