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575523"/>
            <a:ext cx="8458200" cy="103554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altLang="de-DE" sz="3600" b="1" noProof="1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УПРАВЛІННЯ ІНВЕСТИЦІЙНОЮ ДІЯЛЬНІСТЮ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https://encrypted-tbn0.gstatic.com/images?q=tbn:ANd9GcT0s9XUQagnDL1mINFzKgFhWW7DizZmEyUmBjJ5bc3HVxjFVWONKAqA2ZGMRKMObTWqV8s&amp;usqp=CA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268760"/>
            <a:ext cx="7704856" cy="42772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1988839"/>
            <a:ext cx="432048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Кандидат економічних наук, доцент кафедри менеджменту імені професора Л.І. Михайлової</a:t>
            </a:r>
            <a:endParaRPr lang="uk-UA" sz="26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1400" b="1" dirty="0" smtClean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Хромушина Людмила Анатоліївна </a:t>
            </a:r>
            <a:endParaRPr lang="uk-UA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51" y="116632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268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https://eim.snau.edu.ua/kafedri/menedzhmentu/sklad-kafedri/xromushina-lyudmila-anatoli%d1%97vna/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355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Детальніше про викладача тут: 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04664"/>
            <a:ext cx="3833922" cy="393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43400" y="260648"/>
            <a:ext cx="5400600" cy="234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МЕТА ВИВЧЕННЯ ДИСЦИПЛІНИ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: </a:t>
            </a:r>
          </a:p>
          <a:p>
            <a:pPr algn="ctr"/>
            <a:endParaRPr lang="uk-UA" sz="1200" b="1" i="1" dirty="0" smtClean="0">
              <a:solidFill>
                <a:srgbClr val="00B050"/>
              </a:solidFill>
              <a:latin typeface="Segoe Script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400" dirty="0" smtClean="0">
                <a:latin typeface="Times New Roman"/>
                <a:ea typeface="Calibri"/>
                <a:cs typeface="Times New Roman"/>
              </a:rPr>
              <a:t>формування сучасного економічного мислення, системи спеціальних знань та відповідних компетенцій у галузі управління інвестиційною діяльністю</a:t>
            </a:r>
            <a:endParaRPr lang="ru-RU" sz="2400" dirty="0"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672239"/>
            <a:ext cx="594015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  ДИСЦИПЛІНИ:</a:t>
            </a:r>
            <a:endParaRPr lang="uk-UA" sz="20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формування чіткого уявлення про теоретико-методологічні основи управління інвестиційною діяльністю;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формування навичок розробки інвестиційної стратегії, управління інвестиційними ресурсами, управління реальними та фінансовими інвестиціями, управління ризиками інвестиційної діяльності;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формування навичок прийняття та реалізації управлінських рішень для забезпечення ефективності інвестиційної діяльності.</a:t>
            </a:r>
            <a:endParaRPr lang="uk-UA" b="1" dirty="0">
              <a:latin typeface="Segoe Script" pitchFamily="34" charset="0"/>
              <a:cs typeface="Arial" pitchFamily="34" charset="0"/>
            </a:endParaRPr>
          </a:p>
        </p:txBody>
      </p:sp>
      <p:sp>
        <p:nvSpPr>
          <p:cNvPr id="3074" name="AutoShape 2" descr="Тренінг &quot;Інвестиційний менеджмент&quot; | PMBA"/>
          <p:cNvSpPr>
            <a:spLocks noChangeAspect="1" noChangeArrowheads="1"/>
          </p:cNvSpPr>
          <p:nvPr/>
        </p:nvSpPr>
        <p:spPr bwMode="auto">
          <a:xfrm>
            <a:off x="155575" y="-822325"/>
            <a:ext cx="2295525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91880" cy="267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56992"/>
            <a:ext cx="3131840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1196752"/>
            <a:ext cx="34424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Як розробляти інвестиційну стратегію підприємства? 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1196752"/>
            <a:ext cx="37686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Чому інвестиційна діяльність є об'єктом управління? </a:t>
            </a:r>
            <a:endParaRPr lang="uk-UA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29519" y="2795265"/>
            <a:ext cx="34780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  <a:latin typeface="Segoe Script" pitchFamily="34" charset="0"/>
              </a:rPr>
              <a:t>Що представляють  собою інвестиційні ресурси підприємства?</a:t>
            </a:r>
            <a:endParaRPr lang="uk-UA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80112" y="4454627"/>
            <a:ext cx="34334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Як прийняти управлінське рішення щодо інвестиційної діяльності?</a:t>
            </a:r>
          </a:p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 </a:t>
            </a:r>
            <a:endParaRPr lang="uk-UA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9512" y="4509120"/>
            <a:ext cx="31320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У чому особливості управління реальними та фінансовими інвестиціями?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3635896" y="908720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Статьи - Forbiz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81128"/>
            <a:ext cx="2448272" cy="1482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20888"/>
            <a:ext cx="25908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492896"/>
            <a:ext cx="2547367" cy="169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225689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1. Теоретичні основи інвестиційної діяльності підприємств.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2. Інвестиційна діяльність підприємств як об’єкт управління.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3. Державне регулювання інвестиційної діяльності підприємств.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4. Розробка інвестиційної стратегії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5. Управління інвестиційними проєктами.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6. Інвестиційні ресурси підприємств.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7. Управління реальними інвестиціями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8. Управління фінансовими інвестиціями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9. Ризики в управлінні інвестиційною діяльністю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10. Прийняття рішень щодо інвестиційної діяльності.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11. Оцінка ефективності інвестиційної діяльності підприємства.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9039" y="0"/>
            <a:ext cx="1684961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1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197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УПРАВЛІННЯ ІНВЕСТИЦІЙНОЮ ДІЯЛЬНІСТЮ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91</cp:revision>
  <dcterms:created xsi:type="dcterms:W3CDTF">2021-04-17T15:25:28Z</dcterms:created>
  <dcterms:modified xsi:type="dcterms:W3CDTF">2023-02-07T11:51:12Z</dcterms:modified>
</cp:coreProperties>
</file>