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07.02.2023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eim.snau.edu.ua/kafedri/menedzhmentu/sklad-kafedri/tkachenko-viktoriya-viktorivn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r>
              <a:rPr lang="uk-UA" sz="2800" b="1" cap="all" dirty="0">
                <a:solidFill>
                  <a:srgbClr val="00B050"/>
                </a:solidFill>
                <a:latin typeface="Bookman Old Style" panose="02050604050505020204" pitchFamily="18" charset="0"/>
                <a:cs typeface="Aparajita" pitchFamily="34" charset="0"/>
              </a:rPr>
              <a:t>СМАРТ-КОНТРАКТИ В УПРАВЛІННІ</a:t>
            </a:r>
            <a:endParaRPr lang="uk-UA" sz="2800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Національна Асоціація Адвокатів УкраЇни - Смарт контракти – чи справді  договори та чи дійсно &quot;розумні&quot;">
            <a:extLst>
              <a:ext uri="{FF2B5EF4-FFF2-40B4-BE49-F238E27FC236}">
                <a16:creationId xmlns:a16="http://schemas.microsoft.com/office/drawing/2014/main" xmlns="" id="{5FCD861F-BB58-445C-84FF-7D154B0EF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70" y="1106742"/>
            <a:ext cx="7004148" cy="405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0429" y="1649577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Кандидат економічних наук, доцент кафедри менеджменту імені професора Л.І.  Михайлової</a:t>
            </a:r>
          </a:p>
          <a:p>
            <a:pPr marL="0" indent="0" algn="ctr">
              <a:buNone/>
            </a:pPr>
            <a:endParaRPr lang="uk-UA" sz="2800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Ткаченко В.В.</a:t>
            </a:r>
            <a:endParaRPr lang="uk-UA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213" y="343905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hlinkClick r:id="rId3"/>
              </a:rPr>
              <a:t>https://https://eim.snau.edu.ua/kafedri/menedzhmentu/sklad-kafedri/tkachenko-viktoriya-viktorivna/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A343AF5-A1A8-45AD-BFDF-582D36281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82" y="401431"/>
            <a:ext cx="3295228" cy="494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188640"/>
            <a:ext cx="6012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dirty="0">
              <a:latin typeface="Segoe Script" pitchFamily="34" charset="0"/>
            </a:endParaRPr>
          </a:p>
          <a:p>
            <a:pPr indent="450215" algn="ctr"/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та опрацювання теоретичного та практичного підґрунтя технології блокчейн щодо розробки смарт-контракту, який би забезпечував надійну передачу інформації та був захищеним від несанкціонованого доступу. 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84927"/>
            <a:ext cx="66382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lvl="0" algn="ctr"/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 проблемами та загрозами інформаційної безпеки, а також аналіз існуючих методів їх вирішення;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та аналіз особливостей технології блокчейн, способи її будови, загальна робота системи;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переваг та недоліків системи технології блокчейн;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 різновидів угод у формі смарт-контрактів;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  існуючими платформами для реалізації смарт-контрактів, а також з принципами їх роботи; сприяння розвитку у здобувачів вищої освіти здатності самостійно розробити смарт-контракт та опублікувати його у власній мережі.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AutoShape 4" descr="Ділове спілкування, більше свободи, більше переваг | Всі Andr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pic>
        <p:nvPicPr>
          <p:cNvPr id="3076" name="Picture 4" descr="Безопасность технологии блокчейн: мифы и реальность">
            <a:extLst>
              <a:ext uri="{FF2B5EF4-FFF2-40B4-BE49-F238E27FC236}">
                <a16:creationId xmlns:a16="http://schemas.microsoft.com/office/drawing/2014/main" xmlns="" id="{9089C48D-F666-4A57-8AC4-EBE9DE0E6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9" y="423458"/>
            <a:ext cx="3059310" cy="204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ixin криптовалюта: переваги і прогнози, шифрування повідомлень">
            <a:extLst>
              <a:ext uri="{FF2B5EF4-FFF2-40B4-BE49-F238E27FC236}">
                <a16:creationId xmlns:a16="http://schemas.microsoft.com/office/drawing/2014/main" xmlns="" id="{4018659D-3179-4335-BB46-845F5DF11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48786" y="3510667"/>
            <a:ext cx="3672408" cy="229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93170" y="955099"/>
            <a:ext cx="2911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solidFill>
                  <a:schemeClr val="accent1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Яка суть та значення токенізації?</a:t>
            </a:r>
            <a:endParaRPr lang="uk-UA" sz="1600" b="1" i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536" y="975493"/>
            <a:ext cx="25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solidFill>
                  <a:schemeClr val="accent4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 аналізувати інструменти розробки смарт-контрактів</a:t>
            </a:r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93170" y="4281293"/>
            <a:ext cx="3120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 </a:t>
            </a:r>
            <a:r>
              <a:rPr lang="uk-UA" sz="1600" b="1" i="1" dirty="0">
                <a:solidFill>
                  <a:schemeClr val="tx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сучасні програмні технології розгортання блокчейн-екосистем?</a:t>
            </a:r>
            <a:endParaRPr lang="uk-UA" sz="1600" b="1" i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85261" y="2636912"/>
            <a:ext cx="2507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solidFill>
                  <a:srgbClr val="00B05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 створити web-інтерфейс до смарт-контракту?</a:t>
            </a:r>
            <a:endParaRPr lang="uk-UA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4895" y="4066093"/>
            <a:ext cx="262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>
                <a:solidFill>
                  <a:srgbClr val="00B05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 принципи і методи формування смарт-контрактів</a:t>
            </a:r>
            <a:r>
              <a:rPr lang="uk-UA" sz="16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? 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652594" y="859424"/>
            <a:ext cx="1916703" cy="168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Что такое Blockchain — простыми словами — BUSINESS-M —  Информационно-деловой Портал">
            <a:extLst>
              <a:ext uri="{FF2B5EF4-FFF2-40B4-BE49-F238E27FC236}">
                <a16:creationId xmlns:a16="http://schemas.microsoft.com/office/drawing/2014/main" xmlns="" id="{6316D323-BF48-4626-8191-9F8F3A1BC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887" y="5190996"/>
            <a:ext cx="2778710" cy="156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Что такое блокчейн, для чего он нужен, где и зачем">
            <a:extLst>
              <a:ext uri="{FF2B5EF4-FFF2-40B4-BE49-F238E27FC236}">
                <a16:creationId xmlns:a16="http://schemas.microsoft.com/office/drawing/2014/main" xmlns="" id="{FB95D763-78E4-4BBB-8619-E6B49F433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9" y="221361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Что такое смарт-контракт и чем он лучше юриста? | VOXPOPULI">
            <a:extLst>
              <a:ext uri="{FF2B5EF4-FFF2-40B4-BE49-F238E27FC236}">
                <a16:creationId xmlns:a16="http://schemas.microsoft.com/office/drawing/2014/main" xmlns="" id="{0E141841-73F1-4683-BF9A-8AA714DD3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4" y="5051945"/>
            <a:ext cx="2768735" cy="162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Безопасны ли смарт-контракты на блокчейн? Основные риски, о которых следует  помнить несмотря на популярность &quot;умных контрактов&quot; - Бизнес-журнал B-MAG">
            <a:extLst>
              <a:ext uri="{FF2B5EF4-FFF2-40B4-BE49-F238E27FC236}">
                <a16:creationId xmlns:a16="http://schemas.microsoft.com/office/drawing/2014/main" xmlns="" id="{FF3BE03F-7E32-424A-BFC2-315FEDA3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307" y="3813819"/>
            <a:ext cx="2768735" cy="14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Токенізація | andrushkiv.com">
            <a:extLst>
              <a:ext uri="{FF2B5EF4-FFF2-40B4-BE49-F238E27FC236}">
                <a16:creationId xmlns:a16="http://schemas.microsoft.com/office/drawing/2014/main" xmlns="" id="{F6A4671A-E942-4CDB-A6FB-3EC43F2F2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039" y="1864117"/>
            <a:ext cx="2535066" cy="169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24911"/>
            <a:ext cx="8168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1. </a:t>
            </a:r>
            <a:r>
              <a:rPr lang="uk-UA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Основи технології блокчейн</a:t>
            </a:r>
            <a:endParaRPr lang="ru-RU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2.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Основні блокчейн платформи для розробки смарт-контрактів. Види токенів</a:t>
            </a:r>
            <a:endParaRPr lang="ru-RU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3. </a:t>
            </a:r>
            <a:r>
              <a:rPr lang="uk-UA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Принципи формування смарт-контрактів</a:t>
            </a:r>
            <a:endParaRPr lang="ru-RU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4. </a:t>
            </a:r>
            <a:r>
              <a:rPr lang="uk-UA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Токенізація і смарт-контракти</a:t>
            </a:r>
            <a:endParaRPr lang="uk-UA" dirty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5.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Аналіз і оцінка використання токенізації в сучасній економіці</a:t>
            </a:r>
            <a:endParaRPr lang="uk-UA" dirty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6.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Спільні риси і різниця токенів і криптовалют</a:t>
            </a:r>
            <a:endParaRPr lang="uk-UA" dirty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7. </a:t>
            </a:r>
            <a:r>
              <a:rPr lang="uk-UA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Умови для розвитку токенізації: ризики і перспективи</a:t>
            </a:r>
            <a:endParaRPr lang="uk-UA" dirty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8. </a:t>
            </a:r>
            <a:r>
              <a:rPr lang="uk-UA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Смарт-контракти в блокчейнах Біткойн та Ефіріум</a:t>
            </a:r>
            <a:endParaRPr lang="uk-UA" dirty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9. </a:t>
            </a:r>
            <a:r>
              <a:rPr lang="uk-UA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Практичне використання смарт-контрактів у суспільному житті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390" y="0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5122" name="Picture 2" descr="Смарт контракты: создание, возможности, перспективы в 2021 - Coin Post">
            <a:extLst>
              <a:ext uri="{FF2B5EF4-FFF2-40B4-BE49-F238E27FC236}">
                <a16:creationId xmlns:a16="http://schemas.microsoft.com/office/drawing/2014/main" xmlns="" id="{627DFFC9-032D-481C-952F-723865AAA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150" y="4341231"/>
            <a:ext cx="4397131" cy="247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189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СМАРТ-КОНТРАКТИ В УПРАВЛІННІ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76</cp:revision>
  <dcterms:created xsi:type="dcterms:W3CDTF">2021-04-17T15:25:28Z</dcterms:created>
  <dcterms:modified xsi:type="dcterms:W3CDTF">2023-02-07T11:42:54Z</dcterms:modified>
</cp:coreProperties>
</file>