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157192"/>
            <a:ext cx="8458200" cy="1035546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ОРГАНІЗАЦІЙНА </a:t>
            </a:r>
            <a:r>
              <a:rPr lang="uk-UA" sz="2800" b="1" cap="all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психологія</a:t>
            </a:r>
            <a:endParaRPr lang="uk-UA" sz="2800" b="1" cap="all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Психология.г Кызыл.Республика Тыва | ВКонтакт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1988839"/>
            <a:ext cx="468052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Кандидат економічних наук, доцент кафедри </a:t>
            </a:r>
            <a:r>
              <a:rPr lang="uk-UA" sz="2400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менеджменту імені професора Л.І.  </a:t>
            </a:r>
            <a:r>
              <a:rPr lang="uk-UA" sz="2400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Михайлової</a:t>
            </a:r>
            <a:endParaRPr lang="uk-UA" sz="2400" i="1" dirty="0">
              <a:solidFill>
                <a:srgbClr val="00B05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800" b="1" dirty="0" smtClean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Галинська А.В.</a:t>
            </a:r>
            <a:endParaRPr lang="uk-UA" b="1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anose="03010101010201010101" pitchFamily="66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https://eim.snau.edu.ua/kafedri/menedzhmentu/sklad-kafedri/galinska-angelina-viktorivna/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050" name="Picture 2" descr="Галинська Ангеліна Вікторів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839" y="513765"/>
            <a:ext cx="3196811" cy="464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188640"/>
            <a:ext cx="601216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2000" dirty="0" smtClean="0">
              <a:latin typeface="Segoe Script" pitchFamily="34" charset="0"/>
            </a:endParaRPr>
          </a:p>
          <a:p>
            <a:pPr algn="ctr"/>
            <a:r>
              <a:rPr lang="uk-UA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знайомство здобувачів вищої освіти з основними механізмами створення та функціонування організації, принципами підбору персоналу з урахуванням психологічних відмінностей та особистісних ресурсів, ефективними моделями управлінської поведінки, оволодіння техніками психологічної роботи з персоналом організації на різних етапах розвитку</a:t>
            </a:r>
            <a:endParaRPr lang="uk-UA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2444" y="3501008"/>
            <a:ext cx="5997748" cy="2736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algn="ctr"/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розуміння основних підходів до управління людиною та її діяльністю в організації; знання психологічних передумов створення організації та основних кроків її створення; розуміння психологічних аспектів основних стилів управлінської діяльності; знання механізмів мотивації персоналу організації та оволодіння техніками роботи з ними; засвоєння принципів успішності створення команди та психологічних засобів її оптимізації</a:t>
            </a:r>
            <a:endParaRPr lang="uk-UA" sz="16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AutoShape 4" descr="Ділове спілкування, більше свободи, більше переваг | Всі Andro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0" name="Picture 2" descr="Предмет, завдання, принципи і методи організаційної психології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72" y="764704"/>
            <a:ext cx="272572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федра психології у виробничій сфері Начально-методичний посібник 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75" y="3983334"/>
            <a:ext cx="2581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55580" y="740214"/>
            <a:ext cx="2636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Що </a:t>
            </a:r>
            <a:r>
              <a:rPr lang="uk-UA" sz="16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таке </a:t>
            </a:r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«В</a:t>
            </a:r>
            <a:r>
              <a:rPr lang="ru-RU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ідчуття </a:t>
            </a:r>
            <a:r>
              <a:rPr lang="ru-RU" sz="16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та </a:t>
            </a:r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сприймання</a:t>
            </a:r>
            <a:r>
              <a:rPr lang="ru-RU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»</a:t>
            </a:r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?</a:t>
            </a:r>
            <a:endParaRPr lang="uk-UA" sz="16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3227" y="763069"/>
            <a:ext cx="25720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Яка історія </a:t>
            </a:r>
            <a:r>
              <a:rPr lang="uk-UA" sz="14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становлення та основні категорії дисципліни </a:t>
            </a:r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«Організаційна Психологія»? </a:t>
            </a:r>
            <a:endParaRPr lang="uk-UA" sz="14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75021" y="2970308"/>
            <a:ext cx="2628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Емоційна сфера особистості</a:t>
            </a:r>
            <a:endParaRPr lang="uk-UA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36814" y="3881428"/>
            <a:ext cx="23734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Колектив як об’єкт управління 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2530" y="3868654"/>
            <a:ext cx="23734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Формування та розвиток особистості?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471170" y="981659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Як відбувається розвиток особистості ≡ Zhyvoedel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79" y="4811540"/>
            <a:ext cx="2207560" cy="147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k]Психологія. Батьки і діти[:] - Центр освітніх інновацій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0" y="2140903"/>
            <a:ext cx="2799514" cy="1576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Розвиток сенсорних відчуттів у діток з ОО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855" y="1878757"/>
            <a:ext cx="2514564" cy="1625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Як прокачати емоційний інтелект, щоб спілкуватися з колегами результативно  | DO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21" y="3689189"/>
            <a:ext cx="2804007" cy="280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Громадська організація &quot;САМ&quot; - Про громадські організації. Громадська  організація — це добровільне та організаційно оформлене об'єднання  громадян, створене для вираження й задоволення їхніх інтересів і потреб на  засадах самоврядування. У кожній країні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204" y="4905985"/>
            <a:ext cx="2545328" cy="155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24911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1. </a:t>
            </a:r>
            <a:r>
              <a:rPr lang="uk-UA" dirty="0" smtClean="0">
                <a:latin typeface="Bookman Old Style" panose="02050604050505020204" pitchFamily="18" charset="0"/>
              </a:rPr>
              <a:t>Організаційна психологія як галузь психологічної науки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</a:t>
            </a:r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2.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smtClean="0">
                <a:latin typeface="Bookman Old Style" panose="02050604050505020204" pitchFamily="18" charset="0"/>
              </a:rPr>
              <a:t>Організація як об’єкт аналізу організаційної психології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</a:t>
            </a:r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3.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smtClean="0">
                <a:latin typeface="Bookman Old Style" panose="02050604050505020204" pitchFamily="18" charset="0"/>
              </a:rPr>
              <a:t>Психологія управлінської діяльності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4.</a:t>
            </a:r>
            <a:r>
              <a:rPr lang="uk-UA" dirty="0" smtClean="0">
                <a:latin typeface="Bookman Old Style" panose="02050604050505020204" pitchFamily="18" charset="0"/>
              </a:rPr>
              <a:t> Психологічні основи діяльності персоналу організацій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5.</a:t>
            </a:r>
            <a:r>
              <a:rPr lang="uk-UA" dirty="0" smtClean="0">
                <a:latin typeface="Bookman Old Style" panose="02050604050505020204" pitchFamily="18" charset="0"/>
              </a:rPr>
              <a:t> Психологія ефективного управління людьми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6.</a:t>
            </a:r>
            <a:r>
              <a:rPr lang="uk-UA" dirty="0" smtClean="0">
                <a:latin typeface="Bookman Old Style" panose="02050604050505020204" pitchFamily="18" charset="0"/>
              </a:rPr>
              <a:t> Психологічні особливості ефективної взаємодії працівників та організації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7.</a:t>
            </a:r>
            <a:r>
              <a:rPr lang="uk-UA" dirty="0" smtClean="0">
                <a:latin typeface="Bookman Old Style" panose="02050604050505020204" pitchFamily="18" charset="0"/>
              </a:rPr>
              <a:t> Психологічні основи управлінських функцій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8.</a:t>
            </a:r>
            <a:r>
              <a:rPr lang="uk-UA" dirty="0" smtClean="0">
                <a:latin typeface="Bookman Old Style" panose="02050604050505020204" pitchFamily="18" charset="0"/>
              </a:rPr>
              <a:t> Соціально-психологічний клімат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9.</a:t>
            </a:r>
            <a:r>
              <a:rPr lang="uk-UA" dirty="0" smtClean="0">
                <a:latin typeface="Bookman Old Style" panose="02050604050505020204" pitchFamily="18" charset="0"/>
              </a:rPr>
              <a:t> Відчуття та сприймання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10. </a:t>
            </a:r>
            <a:r>
              <a:rPr lang="uk-UA" dirty="0" smtClean="0">
                <a:latin typeface="Bookman Old Style" panose="02050604050505020204" pitchFamily="18" charset="0"/>
              </a:rPr>
              <a:t>Колектив як об’єкт управління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11. </a:t>
            </a:r>
            <a:r>
              <a:rPr lang="uk-UA" dirty="0" smtClean="0">
                <a:latin typeface="Bookman Old Style" panose="02050604050505020204" pitchFamily="18" charset="0"/>
              </a:rPr>
              <a:t>Психологічні основи управління організаціями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12. </a:t>
            </a:r>
            <a:r>
              <a:rPr lang="uk-UA" dirty="0" smtClean="0">
                <a:latin typeface="Bookman Old Style" panose="02050604050505020204" pitchFamily="18" charset="0"/>
              </a:rPr>
              <a:t>Формування та розвиток особистості. Психологія особистості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13. </a:t>
            </a:r>
            <a:r>
              <a:rPr lang="uk-UA" dirty="0" smtClean="0">
                <a:latin typeface="Bookman Old Style" panose="02050604050505020204" pitchFamily="18" charset="0"/>
              </a:rPr>
              <a:t>Психологічні основи забезпечення психічного здоров’я працівників організації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14. </a:t>
            </a:r>
            <a:r>
              <a:rPr lang="uk-UA" dirty="0" smtClean="0">
                <a:latin typeface="Bookman Old Style" panose="02050604050505020204" pitchFamily="18" charset="0"/>
              </a:rPr>
              <a:t>Емоційна сфера особистості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15. </a:t>
            </a:r>
            <a:r>
              <a:rPr lang="uk-UA" dirty="0" smtClean="0">
                <a:latin typeface="Bookman Old Style" panose="02050604050505020204" pitchFamily="18" charset="0"/>
              </a:rPr>
              <a:t>Вольова сфера особистості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232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ОРГАНІЗАЦІЙНА психологія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73</cp:revision>
  <dcterms:created xsi:type="dcterms:W3CDTF">2021-04-17T15:25:28Z</dcterms:created>
  <dcterms:modified xsi:type="dcterms:W3CDTF">2023-02-07T11:39:20Z</dcterms:modified>
</cp:coreProperties>
</file>