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7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3084" y="-11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65735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71574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3318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11597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2457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77693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29351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72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404294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2337626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90307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50DEF-3860-47DD-AF12-E678574E7C97}" type="datetimeFigureOut">
              <a:rPr lang="uk-UA" smtClean="0"/>
              <a:pPr/>
              <a:t>31.01.2023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20787-369D-4130-87B0-B3F3DA75F72A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3015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714488"/>
            <a:ext cx="8458200" cy="3000396"/>
          </a:xfrm>
        </p:spPr>
        <p:txBody>
          <a:bodyPr>
            <a:noAutofit/>
          </a:bodyPr>
          <a:lstStyle/>
          <a:p>
            <a:pPr algn="ctr"/>
            <a:r>
              <a:rPr lang="uk-UA" sz="80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Інвестиційний менеджмент</a:t>
            </a:r>
            <a:endParaRPr lang="uk-UA" sz="80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99" y="3706"/>
            <a:ext cx="3356379" cy="1121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85827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51520" y="1357299"/>
            <a:ext cx="4680520" cy="4786346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uk-UA" sz="24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Кандидат економічних наук, доцент кафедри менеджменту імені професора Л.І. Михайлової</a:t>
            </a:r>
            <a:endParaRPr lang="uk-UA" sz="36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uk-UA" sz="36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Довжик Олена Олександрівна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051" y="116632"/>
            <a:ext cx="5163531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80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Викладач курсу</a:t>
            </a:r>
            <a:endParaRPr lang="uk-UA" sz="4800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AutoShape 2" descr="https://mail.ukr.net/attach/resize/16733794133776752520/1?size=preview_deskt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4100" name="AutoShape 4" descr="https://mail.ukr.net/attach/resize/16733794133776752520/1?size=preview_deskt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4101" name="Picture 5" descr="C:\Users\Елена\Downloads\IMG-7b9a65e8bc3fb6e358fe6bdba7db0fd4-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285860"/>
            <a:ext cx="3357586" cy="43577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874748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6" descr="мозг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32250" y="2928934"/>
            <a:ext cx="4826030" cy="314327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500042"/>
            <a:ext cx="8472518" cy="5626121"/>
          </a:xfrm>
        </p:spPr>
        <p:txBody>
          <a:bodyPr>
            <a:normAutofit/>
          </a:bodyPr>
          <a:lstStyle/>
          <a:p>
            <a:pPr algn="just"/>
            <a:r>
              <a:rPr lang="uk-UA" sz="2000" b="1" i="1" dirty="0" smtClean="0">
                <a:latin typeface="Times New Roman" pitchFamily="18" charset="0"/>
                <a:cs typeface="Times New Roman" pitchFamily="18" charset="0"/>
              </a:rPr>
              <a:t>	Мета вивчення дисципліни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- оволодіння теоретичними знаннями і практичними навичками у сфері управління інвестиціями, формування у майбутніх фахівців знань і навичок із розроблення інвестиційної стратегії підприємства, аналізу інвестиційної привабливості проектів, методів оцінки їх ефективності, ризиків, ліквідності, формування інвестиційного фінансового портфеля та програм реальних інвестицій підприємства.</a:t>
            </a:r>
          </a:p>
          <a:p>
            <a:pPr algn="just"/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Завдання дисципліни: </a:t>
            </a:r>
            <a: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uk-UA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900618" cy="5054617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uk-UA" sz="2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100" i="1" dirty="0" smtClean="0">
                <a:latin typeface="Times New Roman" pitchFamily="18" charset="0"/>
                <a:cs typeface="Times New Roman" pitchFamily="18" charset="0"/>
              </a:rPr>
              <a:t>формування чіткого уявлення про теоретичні та методологічні основи інвестиційного менеджменту;</a:t>
            </a:r>
          </a:p>
          <a:p>
            <a:pPr algn="just"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100" i="1" dirty="0" smtClean="0">
                <a:latin typeface="Times New Roman" pitchFamily="18" charset="0"/>
                <a:cs typeface="Times New Roman" pitchFamily="18" charset="0"/>
              </a:rPr>
              <a:t> вироблення вмінь планування та реалізації інвестиційного проекту; обрання джерел фінансування інвестиційної діяльності та проекту; обґрунтування напрямів вкладання інвестицій; </a:t>
            </a:r>
          </a:p>
          <a:p>
            <a:pPr algn="just">
              <a:buNone/>
            </a:pPr>
            <a:r>
              <a:rPr lang="uk-UA" sz="31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3100" i="1" dirty="0" smtClean="0">
                <a:latin typeface="Times New Roman" pitchFamily="18" charset="0"/>
                <a:cs typeface="Times New Roman" pitchFamily="18" charset="0"/>
              </a:rPr>
              <a:t> формування навичок забезпечення прибутковості інвестицій; формулювання та реалізації інвестиційної стратегії.</a:t>
            </a:r>
          </a:p>
          <a:p>
            <a:endParaRPr lang="uk-UA" dirty="0"/>
          </a:p>
        </p:txBody>
      </p:sp>
      <p:pic>
        <p:nvPicPr>
          <p:cNvPr id="5" name="Содержимое 4" descr="images (1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429256" y="1643050"/>
            <a:ext cx="3357586" cy="335758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1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1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Вивчивши курс, ви отримаєте відповіді на такі питання як:</a:t>
            </a:r>
            <a: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  <a:t/>
            </a:r>
            <a:br>
              <a:rPr lang="uk-UA" b="1" dirty="0" smtClean="0">
                <a:solidFill>
                  <a:srgbClr val="00B050"/>
                </a:solidFill>
                <a:latin typeface="Segoe Script" pitchFamily="34" charset="0"/>
              </a:rPr>
            </a:br>
            <a:endParaRPr lang="uk-UA" dirty="0"/>
          </a:p>
        </p:txBody>
      </p:sp>
      <p:pic>
        <p:nvPicPr>
          <p:cNvPr id="5" name="Содержимое 4" descr="images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7158" y="1785926"/>
            <a:ext cx="3000396" cy="3429024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71868" y="1285860"/>
            <a:ext cx="5114932" cy="5357850"/>
          </a:xfrm>
        </p:spPr>
        <p:txBody>
          <a:bodyPr>
            <a:noAutofit/>
          </a:bodyPr>
          <a:lstStyle/>
          <a:p>
            <a:pPr algn="just">
              <a:buNone/>
              <a:tabLst>
                <a:tab pos="361950" algn="l"/>
              </a:tabLst>
            </a:pP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- 	застосовувати методичний інструментарій інвестиційного менеджменту;</a:t>
            </a:r>
          </a:p>
          <a:p>
            <a:pPr algn="just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	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оцінювати та прогнозувати розвиток інвестиційного ринку;</a:t>
            </a:r>
          </a:p>
          <a:p>
            <a:pPr algn="just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	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розробляти інвестиційну стратегію підприємства; приймати рішення при управлінні реальними та фінансовими інвестиціями;</a:t>
            </a:r>
          </a:p>
          <a:p>
            <a:pPr algn="just">
              <a:buNone/>
            </a:pPr>
            <a:r>
              <a:rPr lang="uk-UA" sz="24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мобілізувати інвестиційні ресурси підприємства та приймати управлінські рішення щодо інвестицій.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1000132"/>
          </a:xfrm>
          <a:ln>
            <a:solidFill>
              <a:schemeClr val="tx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uk-UA" sz="48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sz="48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8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4800" b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uk-UA" sz="4800" b="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42dab2521b45b90a98ec3291f7b3646f_X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628" y="4857760"/>
            <a:ext cx="3900486" cy="1714512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8596" y="1357298"/>
            <a:ext cx="8472518" cy="5214974"/>
          </a:xfrm>
        </p:spPr>
        <p:txBody>
          <a:bodyPr>
            <a:normAutofit/>
          </a:bodyPr>
          <a:lstStyle/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. Теоретичні основи інвестиційного менеджменту.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2. Методичний інструментарій інвестиційного менеджменту.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3. Оцінка і прогнозування розвитку інвестиційного ринку.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4. Інвестиційна стратегія підприємства.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Управління інвестиційною діяльністю підприємства.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Управління реальними інвестиціями.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Управління фінансовими інвестиціями. 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Формування інвестиційних ресурсів підприємства. 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 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 формування й управління портфелем цінних паперів</a:t>
            </a:r>
          </a:p>
          <a:p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en-US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uk-UA" sz="18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Прийняття управлінських інвестиційних рішень.</a:t>
            </a:r>
          </a:p>
          <a:p>
            <a:r>
              <a:rPr lang="en-US" sz="1800" dirty="0" smtClean="0"/>
              <a:t> </a:t>
            </a:r>
            <a:endParaRPr lang="uk-UA" sz="1800" dirty="0" smtClean="0"/>
          </a:p>
          <a:p>
            <a:endParaRPr lang="uk-UA" sz="18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Чому ви маєте обрати цей курс?</a:t>
            </a:r>
            <a:endParaRPr lang="uk-UA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2428868"/>
            <a:ext cx="3429024" cy="321471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29058" y="1600200"/>
            <a:ext cx="4757742" cy="497207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20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Без ефективної інвестиційної діяльності неможливий успіх підприємства, досягнення його стабільно високої долі на ринку. Комплекс питань щодо здійснення інвестиційної діяльності потребує достатньо глибоких знань з теорії та практики прийняття управлінських рішень в області розробки ефективних її напрямків, формування цілеспрямованого та збалансованого інвестиційного портфелю і різнобічної експертизи окремих об'єктів передбачуваного інвестування. Цей комплекс питань є предметом інвестиційного менеджменту.</a:t>
            </a:r>
            <a:endParaRPr lang="uk-UA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</TotalTime>
  <Words>157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Інвестиційний менеджмент</vt:lpstr>
      <vt:lpstr>Слайд 2</vt:lpstr>
      <vt:lpstr>Слайд 3</vt:lpstr>
      <vt:lpstr>Завдання дисципліни:  </vt:lpstr>
      <vt:lpstr> Вивчивши курс, ви отримаєте відповіді на такі питання як: </vt:lpstr>
      <vt:lpstr>     Зміст дисципліни:</vt:lpstr>
      <vt:lpstr>Чому ви маєте обрати цей курс?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 АДМІНІСТРАТИВНО-ТЕРИТОРІАЛЬНИХ ОДИНИЦЬ</dc:title>
  <dc:creator>Виктория</dc:creator>
  <cp:lastModifiedBy>Пользователь Windows</cp:lastModifiedBy>
  <cp:revision>109</cp:revision>
  <dcterms:created xsi:type="dcterms:W3CDTF">2021-04-17T15:25:28Z</dcterms:created>
  <dcterms:modified xsi:type="dcterms:W3CDTF">2023-01-31T06:46:02Z</dcterms:modified>
</cp:coreProperties>
</file>