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06.05.2021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854" y="5445224"/>
            <a:ext cx="8458200" cy="1035546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8E40"/>
                </a:solidFill>
              </a:rPr>
              <a:t>HR – МАРКЕТИНГ</a:t>
            </a:r>
            <a:endParaRPr lang="uk-UA" sz="3200" dirty="0">
              <a:solidFill>
                <a:srgbClr val="008E4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Маркетинг персонала что это простыми слов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90" y="1412776"/>
            <a:ext cx="5923646" cy="39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иск сотрудников в Гонконге: наши рекоменд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18" y="2159237"/>
            <a:ext cx="3635896" cy="27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Зарплата и управление персоналом для Азербайдж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600400" cy="20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sz="2000" dirty="0" smtClean="0">
                <a:latin typeface="Segoe Script" pitchFamily="34" charset="0"/>
              </a:rPr>
              <a:t>формування </a:t>
            </a:r>
            <a:r>
              <a:rPr lang="uk-UA" sz="2000" dirty="0">
                <a:latin typeface="Segoe Script" pitchFamily="34" charset="0"/>
              </a:rPr>
              <a:t>розуміння концепції HR-маркетингу, як системи знань з управління попитом та пропозицією на сучасному ринку праці</a:t>
            </a:r>
            <a:endParaRPr lang="uk-UA" sz="2000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39972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94" y="4055228"/>
            <a:ext cx="8208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dirty="0">
                <a:latin typeface="Segoe Script" pitchFamily="34" charset="0"/>
              </a:rPr>
              <a:t>формування у здобувачів вищої освіти цілісної системи знань про зміст HR-маркетингу та його необхідність в сучасних умовах; </a:t>
            </a:r>
            <a:endParaRPr lang="uk-UA" dirty="0" smtClean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основні </a:t>
            </a:r>
            <a:r>
              <a:rPr lang="uk-UA" dirty="0">
                <a:latin typeface="Segoe Script" pitchFamily="34" charset="0"/>
              </a:rPr>
              <a:t>характеристики і принципи вивчення ринку праці; особливості товару «робоча сила» в системі маркетингу; </a:t>
            </a:r>
            <a:endParaRPr lang="uk-UA" dirty="0" smtClean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вивчити </a:t>
            </a:r>
            <a:r>
              <a:rPr lang="uk-UA" dirty="0">
                <a:latin typeface="Segoe Script" pitchFamily="34" charset="0"/>
              </a:rPr>
              <a:t>особливості цінової та комунікативної політики HR-маркетингу; основні способи маркетингових досліджень ринку праці; обґрунтувати процес формування </a:t>
            </a:r>
            <a:r>
              <a:rPr lang="uk-UA" dirty="0" smtClean="0">
                <a:latin typeface="Segoe Script" pitchFamily="34" charset="0"/>
              </a:rPr>
              <a:t>HR-бренда</a:t>
            </a:r>
            <a:r>
              <a:rPr lang="uk-UA" dirty="0">
                <a:latin typeface="Segoe Script" pitchFamily="34" charset="0"/>
              </a:rPr>
              <a:t> </a:t>
            </a:r>
            <a:r>
              <a:rPr lang="uk-UA" dirty="0" smtClean="0">
                <a:latin typeface="Segoe Script" pitchFamily="34" charset="0"/>
              </a:rPr>
              <a:t>та ін.</a:t>
            </a:r>
            <a:endParaRPr lang="uk-UA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062" y="837270"/>
            <a:ext cx="27738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b="1" dirty="0" smtClean="0">
                <a:solidFill>
                  <a:srgbClr val="00B0F0"/>
                </a:solidFill>
                <a:latin typeface="Segoe Script" pitchFamily="34" charset="0"/>
              </a:rPr>
              <a:t>Які</a:t>
            </a:r>
            <a:r>
              <a:rPr lang="ru-RU" sz="1700" b="1" dirty="0" smtClean="0">
                <a:solidFill>
                  <a:srgbClr val="00B0F0"/>
                </a:solidFill>
                <a:latin typeface="Segoe Script" pitchFamily="34" charset="0"/>
              </a:rPr>
              <a:t> ос</a:t>
            </a:r>
            <a:r>
              <a:rPr lang="uk-UA" sz="1700" b="1" dirty="0" smtClean="0">
                <a:solidFill>
                  <a:srgbClr val="00B0F0"/>
                </a:solidFill>
                <a:latin typeface="Segoe Script" pitchFamily="34" charset="0"/>
              </a:rPr>
              <a:t>обливості комунікаційної та цінової політики в </a:t>
            </a:r>
            <a:r>
              <a:rPr lang="en-US" sz="1700" b="1" dirty="0" smtClean="0">
                <a:solidFill>
                  <a:srgbClr val="00B0F0"/>
                </a:solidFill>
                <a:latin typeface="Segoe Script" pitchFamily="34" charset="0"/>
              </a:rPr>
              <a:t>HR-</a:t>
            </a:r>
            <a:r>
              <a:rPr lang="uk-UA" sz="1700" b="1" dirty="0" smtClean="0">
                <a:solidFill>
                  <a:srgbClr val="00B0F0"/>
                </a:solidFill>
                <a:latin typeface="Segoe Script" pitchFamily="34" charset="0"/>
              </a:rPr>
              <a:t>маркетингу?</a:t>
            </a:r>
            <a:endParaRPr lang="uk-UA" sz="17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02903" y="3331607"/>
            <a:ext cx="2874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Як збудувати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бренд роботодавця?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598" y="3046186"/>
            <a:ext cx="3001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Які сучасні маркетингові персонал-технології?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3417" y="3516273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Які тенденції на міжнародному ринку праці?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  <a:latin typeface="Segoe Script" pitchFamily="34" charset="0"/>
              </a:rPr>
              <a:t>Що таке </a:t>
            </a:r>
            <a:r>
              <a:rPr lang="en-US" sz="2000" b="1" dirty="0" smtClean="0">
                <a:solidFill>
                  <a:srgbClr val="00B0F0"/>
                </a:solidFill>
                <a:latin typeface="Segoe Script" pitchFamily="34" charset="0"/>
              </a:rPr>
              <a:t>HP-</a:t>
            </a:r>
            <a:r>
              <a:rPr lang="uk-UA" sz="2000" b="1" dirty="0" smtClean="0">
                <a:solidFill>
                  <a:srgbClr val="00B0F0"/>
                </a:solidFill>
                <a:latin typeface="Segoe Script" pitchFamily="34" charset="0"/>
              </a:rPr>
              <a:t>бренд? </a:t>
            </a:r>
            <a:endParaRPr lang="uk-UA" sz="20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R бренд + HR маркет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86" y="3796972"/>
            <a:ext cx="3045364" cy="30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Лідери ринку - Юридична Газе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5"/>
          <a:stretch/>
        </p:blipFill>
        <p:spPr bwMode="auto">
          <a:xfrm>
            <a:off x="247369" y="1407640"/>
            <a:ext cx="2947547" cy="11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онад 900 безробітних канівчан знайшли роботу за сприяння районної служби  зайнятості — ПРОЧЕРК.інф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" y="4216803"/>
            <a:ext cx="3079613" cy="20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ировой рынок труд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"/>
          <a:stretch/>
        </p:blipFill>
        <p:spPr bwMode="auto">
          <a:xfrm>
            <a:off x="6300594" y="4434298"/>
            <a:ext cx="2779125" cy="18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реимущества и недостатки поиска работы в интернет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41" y="2017301"/>
            <a:ext cx="2025428" cy="13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ідсумок 2020 року: ринок праці Хмельниччини | Славутська  райдерж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8478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28" y="1124744"/>
            <a:ext cx="70217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uk-UA" sz="2000" dirty="0">
                <a:latin typeface="Segoe Script" pitchFamily="34" charset="0"/>
              </a:rPr>
              <a:t>Сутність, зміст HR-маркетингу та його необхідність в сучасних умовах.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000" dirty="0">
                <a:latin typeface="Segoe Script" pitchFamily="34" charset="0"/>
              </a:rPr>
              <a:t>Основні характеристики і принципи вивчення ринку праці</a:t>
            </a:r>
            <a:r>
              <a:rPr lang="uk-UA" sz="2000" dirty="0" smtClean="0">
                <a:latin typeface="Segoe Script" pitchFamily="34" charset="0"/>
              </a:rPr>
              <a:t>.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2000" dirty="0">
                <a:latin typeface="Segoe Script" pitchFamily="34" charset="0"/>
              </a:rPr>
              <a:t>Товар «робоча сила» в системі маркетингу </a:t>
            </a:r>
            <a:r>
              <a:rPr lang="uk-UA" sz="2000" dirty="0" smtClean="0">
                <a:latin typeface="Segoe Script" pitchFamily="34" charset="0"/>
              </a:rPr>
              <a:t>.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4. </a:t>
            </a:r>
            <a:r>
              <a:rPr lang="uk-UA" sz="2000" dirty="0">
                <a:latin typeface="Segoe Script" pitchFamily="34" charset="0"/>
              </a:rPr>
              <a:t>Цінова та комунікативна політика </a:t>
            </a:r>
            <a:r>
              <a:rPr lang="uk-UA" sz="2000" dirty="0" smtClean="0">
                <a:latin typeface="Segoe Script" pitchFamily="34" charset="0"/>
              </a:rPr>
              <a:t>HR-маркетингу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5. </a:t>
            </a:r>
            <a:r>
              <a:rPr lang="uk-UA" sz="2000" dirty="0">
                <a:latin typeface="Segoe Script" pitchFamily="34" charset="0"/>
              </a:rPr>
              <a:t>Маркетингові дослідження ринку </a:t>
            </a:r>
            <a:r>
              <a:rPr lang="uk-UA" sz="2000" dirty="0" smtClean="0">
                <a:latin typeface="Segoe Script" pitchFamily="34" charset="0"/>
              </a:rPr>
              <a:t>праці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uk-UA" sz="2000" dirty="0">
                <a:latin typeface="Segoe Script" pitchFamily="34" charset="0"/>
              </a:rPr>
              <a:t>Процес формування HR-бренда. </a:t>
            </a:r>
            <a:endParaRPr lang="uk-UA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000" dirty="0">
                <a:latin typeface="Segoe Script" pitchFamily="34" charset="0"/>
              </a:rPr>
              <a:t>Розвиток сучасних маркетингових персонал-технологій</a:t>
            </a:r>
            <a:r>
              <a:rPr lang="ru-RU" sz="2000" dirty="0" smtClean="0">
                <a:latin typeface="Segoe Script" pitchFamily="34" charset="0"/>
              </a:rPr>
              <a:t>.</a:t>
            </a:r>
            <a:endParaRPr lang="ru-RU" sz="2000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000" dirty="0">
                <a:latin typeface="Segoe Script" pitchFamily="34" charset="0"/>
              </a:rPr>
              <a:t>Маркетинг персоналу </a:t>
            </a:r>
            <a:r>
              <a:rPr lang="uk-UA" sz="2000" dirty="0" smtClean="0">
                <a:latin typeface="Segoe Script" pitchFamily="34" charset="0"/>
              </a:rPr>
              <a:t>підприємства</a:t>
            </a:r>
          </a:p>
          <a:p>
            <a:r>
              <a:rPr lang="uk-UA" sz="20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9. </a:t>
            </a:r>
            <a:r>
              <a:rPr lang="uk-UA" dirty="0">
                <a:latin typeface="Segoe Script" pitchFamily="34" charset="0"/>
              </a:rPr>
              <a:t>Економічна ефективність HR-маркетингу. </a:t>
            </a:r>
            <a:endParaRPr lang="uk-UA" dirty="0" smtClean="0">
              <a:latin typeface="Segoe Script" pitchFamily="34" charset="0"/>
            </a:endParaRPr>
          </a:p>
          <a:p>
            <a:r>
              <a:rPr lang="uk-UA" sz="2000" b="1" dirty="0" smtClean="0">
                <a:solidFill>
                  <a:srgbClr val="00B050"/>
                </a:solidFill>
                <a:latin typeface="Segoe Script" pitchFamily="34" charset="0"/>
              </a:rPr>
              <a:t>Тема 10. </a:t>
            </a:r>
            <a:r>
              <a:rPr lang="uk-UA" dirty="0">
                <a:latin typeface="Segoe Script" pitchFamily="34" charset="0"/>
              </a:rPr>
              <a:t>Міжнародний досвід HR-маркетингу.</a:t>
            </a:r>
            <a:endParaRPr lang="uk-UA" sz="2000" dirty="0" smtClean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241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HR – МАРКЕТИНГ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126</cp:revision>
  <dcterms:created xsi:type="dcterms:W3CDTF">2021-04-17T15:25:28Z</dcterms:created>
  <dcterms:modified xsi:type="dcterms:W3CDTF">2021-05-06T20:08:37Z</dcterms:modified>
</cp:coreProperties>
</file>