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m.snau.edu.ua/kafedri/marketingu-ta-logistiki/sklad-kafedri/blyumska-danko-kseniya-valeri%d1%97vn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3854" y="5445224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БРЕНД – </a:t>
            </a:r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СТРАТЕГІЯ</a:t>
            </a:r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 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oncepto De Marca De Mercadotecnia De Celebración De Personas Diversa  Fotos, Retratos, Imágenes Y Fotografía De Archivo Libres De Derecho. Image  42956023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94" y="1126248"/>
            <a:ext cx="6480720" cy="41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маркетингу та логістики</a:t>
            </a:r>
            <a:r>
              <a:rPr lang="uk-UA" sz="26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Блюмська-Данько Ксенія Валеріївна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/>
              </a:rPr>
              <a:t>https://eim.snau.edu.ua/kafedri/marketingu-ta-logistiki/sklad-kafedri/blyumska-danko-kseniya-valeri%d1%97vna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3074" name="Picture 2" descr="https://eim.snau.edu.ua/wp-content/uploads/2019/09/%D0%91%D0%B5%D0%B7%D1%8B%D0%BC%D1%8F%D0%BD%D0%BD%D1%8B%D0%B9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17" y="404664"/>
            <a:ext cx="2989144" cy="44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استراتيجية العلامة التجارية للأعمال في التسويق الإلكتروني – e3arabi – إي  عرب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28" y="2804741"/>
            <a:ext cx="22566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60121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sz="2000" dirty="0">
                <a:latin typeface="Segoe Script" pitchFamily="34" charset="0"/>
              </a:rPr>
              <a:t>формування у студентів системи теоретичних знань та практичних навичок використання компетенцій у формуванні бренд стратегії та  управлінні комунікативними зв'язками з аудиторією споживачів</a:t>
            </a:r>
            <a:endParaRPr lang="uk-UA" sz="2000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39972"/>
            <a:ext cx="529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95" y="4055228"/>
            <a:ext cx="8052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ознайомлення з теоретичними </a:t>
            </a:r>
            <a:r>
              <a:rPr lang="ru-RU" dirty="0" smtClean="0">
                <a:latin typeface="Segoe Script" pitchFamily="34" charset="0"/>
              </a:rPr>
              <a:t>засадами </a:t>
            </a:r>
            <a:r>
              <a:rPr lang="uk-UA" dirty="0" smtClean="0">
                <a:latin typeface="Segoe Script" pitchFamily="34" charset="0"/>
              </a:rPr>
              <a:t>актуальних концепцій бренду,  брендингу та бренд стратегії</a:t>
            </a:r>
            <a:r>
              <a:rPr lang="ru-RU" dirty="0" smtClean="0">
                <a:latin typeface="Segoe Script" pitchFamily="34" charset="0"/>
              </a:rPr>
              <a:t>;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аналіз позиціонування та системи бренд-стратегії, інтегрованих комунікацій бренд-менеджменту, моделі формування бренд-стратегії та розвитку </a:t>
            </a:r>
            <a:r>
              <a:rPr lang="ru-RU" dirty="0" smtClean="0">
                <a:latin typeface="Segoe Script" pitchFamily="34" charset="0"/>
              </a:rPr>
              <a:t>бренду</a:t>
            </a:r>
            <a:r>
              <a:rPr lang="ru-RU" dirty="0">
                <a:latin typeface="Segoe Script" pitchFamily="34" charset="0"/>
              </a:rPr>
              <a:t>;</a:t>
            </a:r>
            <a:endParaRPr lang="uk-UA" dirty="0">
              <a:latin typeface="Segoe Script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 smtClean="0">
                <a:latin typeface="Segoe Script" pitchFamily="34" charset="0"/>
              </a:rPr>
              <a:t>виявлення особливостей управління брендингом; розгляд організаційно-економічних аспектів брендингу, його марочне бачення</a:t>
            </a:r>
            <a:r>
              <a:rPr lang="ru-RU" dirty="0" smtClean="0">
                <a:latin typeface="Segoe Script" pitchFamily="34" charset="0"/>
              </a:rPr>
              <a:t>;</a:t>
            </a:r>
            <a:endParaRPr lang="uk-UA" dirty="0">
              <a:latin typeface="Segoe Script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Segoe Script" pitchFamily="34" charset="0"/>
              </a:rPr>
              <a:t> </a:t>
            </a:r>
            <a:r>
              <a:rPr lang="uk-UA" dirty="0" smtClean="0">
                <a:latin typeface="Segoe Script" pitchFamily="34" charset="0"/>
              </a:rPr>
              <a:t>розробка стратегії розвитку бренду як рухомої сили стратегії розвитку бізнесу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7" name="Picture 10" descr="Брендинг » ИК &quot;ГРИФОН-ЭКСПЕРТ&quot;:маркетинговые исследования в России и за  рубежом,исследования промышленного рынка b2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5"/>
          <a:stretch/>
        </p:blipFill>
        <p:spPr bwMode="auto">
          <a:xfrm>
            <a:off x="272494" y="281619"/>
            <a:ext cx="2859346" cy="28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062" y="837270"/>
            <a:ext cx="2773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особливості управління бренд-стратегією?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272" y="4078304"/>
            <a:ext cx="257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Які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найбільш відомі українські бренди? 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23019" y="3270053"/>
            <a:ext cx="30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Segoe Script" pitchFamily="34" charset="0"/>
              </a:rPr>
              <a:t>З чого складається бренд?</a:t>
            </a:r>
            <a:endParaRPr lang="uk-UA" sz="2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6242" y="3893638"/>
            <a:ext cx="237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Що таке колесо бренду? 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Segoe Script" pitchFamily="34" charset="0"/>
              </a:rPr>
              <a:t>Що таке брендинг і навіщо він потрібен? </a:t>
            </a:r>
            <a:endParaRPr lang="uk-UA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25" y="4622112"/>
            <a:ext cx="1846197" cy="1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Жителі Лимана перемогли у конкурсі на розробку бренду громади - UA: ДОНБ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37" y="4078304"/>
            <a:ext cx="3271211" cy="2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Зачем нужен брендинг небольшой компании? - Про СМ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/>
          <a:stretch/>
        </p:blipFill>
        <p:spPr bwMode="auto">
          <a:xfrm>
            <a:off x="501117" y="1572357"/>
            <a:ext cx="2409825" cy="23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аші улюблені українські бренди. Які? стр. 2, - 41971265 - Кашало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4" y="4950258"/>
            <a:ext cx="2080755" cy="11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есть бренд работодателя и зачем он нуже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47" y="1796878"/>
            <a:ext cx="2586195" cy="20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рендинговое агентство предполагает процесс разработки графической  составляющей продук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94" y="2092124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29" y="1340768"/>
            <a:ext cx="65177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Тема 1. </a:t>
            </a:r>
            <a:r>
              <a:rPr lang="ru-RU" sz="2200" dirty="0">
                <a:latin typeface="Segoe Script" pitchFamily="34" charset="0"/>
              </a:rPr>
              <a:t>Бренд-</a:t>
            </a:r>
            <a:r>
              <a:rPr lang="en-US" sz="2200" dirty="0">
                <a:latin typeface="Segoe Script" pitchFamily="34" charset="0"/>
              </a:rPr>
              <a:t>c</a:t>
            </a:r>
            <a:r>
              <a:rPr lang="ru-RU" sz="2200" dirty="0" smtClean="0">
                <a:latin typeface="Segoe Script" pitchFamily="34" charset="0"/>
              </a:rPr>
              <a:t>тр</a:t>
            </a:r>
            <a:r>
              <a:rPr lang="uk-UA" sz="2200" dirty="0" smtClean="0">
                <a:latin typeface="Segoe Script" pitchFamily="34" charset="0"/>
              </a:rPr>
              <a:t>атегія: поняття, зміст.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uk-UA" sz="2200" dirty="0" smtClean="0">
                <a:latin typeface="Segoe Script" pitchFamily="34" charset="0"/>
              </a:rPr>
              <a:t>Класифікація брендів 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2200" dirty="0" smtClean="0">
                <a:latin typeface="Segoe Script" pitchFamily="34" charset="0"/>
              </a:rPr>
              <a:t>Позиціонування та бренд-стратегія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4. </a:t>
            </a:r>
            <a:r>
              <a:rPr lang="uk-UA" sz="2200" dirty="0" smtClean="0">
                <a:latin typeface="Segoe Script" pitchFamily="34" charset="0"/>
              </a:rPr>
              <a:t>Інтегровані комунікації бренд-стратегії</a:t>
            </a:r>
            <a:r>
              <a:rPr lang="ru-RU" sz="2200" dirty="0" smtClean="0">
                <a:latin typeface="Segoe Script" pitchFamily="34" charset="0"/>
              </a:rPr>
              <a:t>.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5. </a:t>
            </a:r>
            <a:r>
              <a:rPr lang="uk-UA" sz="2200" dirty="0" smtClean="0">
                <a:latin typeface="Segoe Script" pitchFamily="34" charset="0"/>
              </a:rPr>
              <a:t>Моделі формування та розвитку бренд-стратегії</a:t>
            </a:r>
            <a:r>
              <a:rPr lang="ru-RU" sz="2200" dirty="0" smtClean="0">
                <a:latin typeface="Segoe Script" pitchFamily="34" charset="0"/>
              </a:rPr>
              <a:t>. 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6. </a:t>
            </a:r>
            <a:r>
              <a:rPr lang="uk-UA" sz="2200" dirty="0" smtClean="0">
                <a:latin typeface="Segoe Script" pitchFamily="34" charset="0"/>
              </a:rPr>
              <a:t>Особливості управління бренд-стратегією</a:t>
            </a:r>
            <a:r>
              <a:rPr lang="ru-RU" sz="2200" dirty="0" smtClean="0">
                <a:latin typeface="Segoe Script" pitchFamily="34" charset="0"/>
              </a:rPr>
              <a:t>.</a:t>
            </a:r>
            <a:endParaRPr lang="uk-UA" sz="2200" dirty="0" smtClean="0">
              <a:latin typeface="Segoe Script" pitchFamily="34" charset="0"/>
            </a:endParaRP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uk-UA" sz="2200" dirty="0" smtClean="0">
                <a:latin typeface="Segoe Script" pitchFamily="34" charset="0"/>
              </a:rPr>
              <a:t>Стратегія розвитку бренда як рухома сила стратегії розвитку бізнесу </a:t>
            </a:r>
            <a:r>
              <a:rPr lang="ru-RU" sz="2200" dirty="0" smtClean="0">
                <a:latin typeface="Segoe Script" pitchFamily="34" charset="0"/>
              </a:rPr>
              <a:t>.</a:t>
            </a:r>
          </a:p>
          <a:p>
            <a:r>
              <a:rPr lang="uk-UA" sz="22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22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2200" dirty="0" smtClean="0">
                <a:latin typeface="Segoe Script" pitchFamily="34" charset="0"/>
              </a:rPr>
              <a:t>Особливості брендингу у різних сферах</a:t>
            </a:r>
            <a:endParaRPr lang="uk-UA" sz="2200" dirty="0" smtClean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0" name="Picture 6" descr="Что такое бренд работодателя и зачем он нужен? :: BusinessMan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8532"/>
            <a:ext cx="2617259" cy="14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219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БРЕНД – СТРАТЕГІЯ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Виктория</cp:lastModifiedBy>
  <cp:revision>109</cp:revision>
  <dcterms:created xsi:type="dcterms:W3CDTF">2021-04-17T15:25:28Z</dcterms:created>
  <dcterms:modified xsi:type="dcterms:W3CDTF">2021-04-20T19:25:57Z</dcterms:modified>
</cp:coreProperties>
</file>