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blyumska-danko-kseniya-valeri%d1%97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БРЕНДИНГ ОРГАНІЧНОЇ ПРОДУКЦІЇ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оличество производителей органики в Украине выросло на 96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01" y="1772816"/>
            <a:ext cx="543293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Блюмська-Данько Ксенія Валеріївна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https://eim.snau.edu.ua/kafedri/marketingu-ta-logistiki/sklad-kafedri/blyumska-danko-kseniya-valeri%d1%97vna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3074" name="Picture 2" descr="https://eim.snau.edu.ua/wp-content/uploads/2019/09/%D0%91%D0%B5%D0%B7%D1%8B%D0%BC%D1%8F%D0%BD%D0%BD%D1%8B%D0%B9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7" y="404664"/>
            <a:ext cx="2989144" cy="4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шук по тегу: органічне виробниц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74073"/>
            <a:ext cx="3620261" cy="12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Аграріям компенсували сертифікацію органічної продукц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246965" cy="23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60121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dirty="0">
                <a:latin typeface="Segoe Script" pitchFamily="34" charset="0"/>
              </a:rPr>
              <a:t>вивчення принципів і технологій формування брендів органічної продукції, розуміння ролі і призначення брендів у комерційній та некомерційній діяльності, формування у майбутніх фахівців соціально-відповідальної та професійно-компетентної культури управління активами торгової </a:t>
            </a:r>
            <a:r>
              <a:rPr lang="uk-UA" dirty="0" smtClean="0">
                <a:latin typeface="Segoe Script" pitchFamily="34" charset="0"/>
              </a:rPr>
              <a:t>марки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046" y="3310616"/>
            <a:ext cx="4838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472" y="4332005"/>
            <a:ext cx="7332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здобути концептуальні і методологічні знання про створення сильних брендів</a:t>
            </a:r>
            <a:r>
              <a:rPr lang="ru-RU" dirty="0" smtClean="0">
                <a:latin typeface="Segoe Script" pitchFamily="34" charset="0"/>
              </a:rPr>
              <a:t>; </a:t>
            </a:r>
            <a:endParaRPr lang="uk-UA" dirty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дослідити управління брендингом в комерційній </a:t>
            </a:r>
            <a:r>
              <a:rPr lang="ru-RU" dirty="0" smtClean="0">
                <a:latin typeface="Segoe Script" pitchFamily="34" charset="0"/>
              </a:rPr>
              <a:t>та </a:t>
            </a:r>
            <a:r>
              <a:rPr lang="uk-UA" dirty="0" smtClean="0">
                <a:latin typeface="Segoe Script" pitchFamily="34" charset="0"/>
              </a:rPr>
              <a:t>некомерційній сфері</a:t>
            </a:r>
            <a:r>
              <a:rPr lang="ru-RU" dirty="0" smtClean="0">
                <a:latin typeface="Segoe Script" pitchFamily="34" charset="0"/>
              </a:rPr>
              <a:t>; </a:t>
            </a:r>
            <a:endParaRPr lang="uk-UA" dirty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ознайомитися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>
                <a:latin typeface="Segoe Script" pitchFamily="34" charset="0"/>
              </a:rPr>
              <a:t>з </a:t>
            </a:r>
            <a:r>
              <a:rPr lang="uk-UA" dirty="0" smtClean="0">
                <a:latin typeface="Segoe Script" pitchFamily="34" charset="0"/>
              </a:rPr>
              <a:t>новими технологіями </a:t>
            </a:r>
            <a:r>
              <a:rPr lang="ru-RU" dirty="0" smtClean="0">
                <a:latin typeface="Segoe Script" pitchFamily="34" charset="0"/>
              </a:rPr>
              <a:t>брендингу </a:t>
            </a:r>
            <a:r>
              <a:rPr lang="ru-RU" dirty="0">
                <a:latin typeface="Segoe Script" pitchFamily="34" charset="0"/>
              </a:rPr>
              <a:t>та </a:t>
            </a:r>
            <a:r>
              <a:rPr lang="uk-UA" dirty="0" smtClean="0">
                <a:latin typeface="Segoe Script" pitchFamily="34" charset="0"/>
              </a:rPr>
              <a:t>практичної діяльністю </a:t>
            </a:r>
            <a:r>
              <a:rPr lang="ru-RU" dirty="0" smtClean="0">
                <a:latin typeface="Segoe Script" pitchFamily="34" charset="0"/>
              </a:rPr>
              <a:t>бренд-менеджера </a:t>
            </a:r>
            <a:r>
              <a:rPr lang="uk-UA" dirty="0" smtClean="0">
                <a:latin typeface="Segoe Script" pitchFamily="34" charset="0"/>
              </a:rPr>
              <a:t>органічної продукції</a:t>
            </a:r>
            <a:r>
              <a:rPr lang="ru-RU" dirty="0" smtClean="0">
                <a:latin typeface="Segoe Script" pitchFamily="34" charset="0"/>
              </a:rPr>
              <a:t>. </a:t>
            </a:r>
            <a:endParaRPr lang="uk-UA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5062" y="837270"/>
            <a:ext cx="2773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sz="1600" b="1" dirty="0" smtClean="0">
                <a:solidFill>
                  <a:srgbClr val="00B0F0"/>
                </a:solidFill>
                <a:latin typeface="Segoe Script" pitchFamily="34" charset="0"/>
              </a:rPr>
              <a:t>маркетингові стратегії застосовуються для просування органічних брендів?</a:t>
            </a:r>
            <a:endParaRPr lang="uk-UA" sz="16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199343"/>
            <a:ext cx="257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В чому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полягає індивідуальність бренду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368885"/>
            <a:ext cx="3001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Як розпізнати органічний продукт у магазині?</a:t>
            </a:r>
            <a:endParaRPr lang="uk-UA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6242" y="3893638"/>
            <a:ext cx="237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Що таке архітектура органічного бренду?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253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Яке місце України на світовому ринку органічної продукції? 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899764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ТТ Агро» зможе експортувати органічну продукцію в ЕС - Agro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47" y="5229200"/>
            <a:ext cx="1824466" cy="14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І Міжнародна конферен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95762"/>
            <a:ext cx="4060943" cy="17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Чергова зустріч EgoЇстів – Федерація органічного руху Украї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2" y="5244133"/>
            <a:ext cx="1648618" cy="163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країна посіла 2 місце серед експортерів органічної продукції до ЄС –  AgroNe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" y="2160709"/>
            <a:ext cx="3201715" cy="19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равове регулювання сертифікації та обігу органічної продукції — Агробізнес  сьогодні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2016224" cy="13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⬇ Скачать картинки Органические продукты логотип, стоковые фото  Органические продукты логотип в хорошем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84" y="980728"/>
            <a:ext cx="2890511" cy="3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529" y="1340768"/>
            <a:ext cx="6796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2000" dirty="0" smtClean="0">
                <a:latin typeface="Segoe Script" pitchFamily="34" charset="0"/>
              </a:rPr>
              <a:t>Основні поняття </a:t>
            </a:r>
            <a:r>
              <a:rPr lang="ru-RU" sz="2000" dirty="0" smtClean="0">
                <a:latin typeface="Segoe Script" pitchFamily="34" charset="0"/>
              </a:rPr>
              <a:t>бренд-менеджменту .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uk-UA" sz="2000" dirty="0" smtClean="0">
                <a:latin typeface="Segoe Script" pitchFamily="34" charset="0"/>
              </a:rPr>
              <a:t>Основні елементи стратегій, які вдосконалюють просування органічних продуктів </a:t>
            </a:r>
            <a:r>
              <a:rPr lang="ru-RU" sz="2000" dirty="0" smtClean="0">
                <a:latin typeface="Segoe Script" pitchFamily="34" charset="0"/>
              </a:rPr>
              <a:t>на ринки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2000" dirty="0" smtClean="0">
                <a:latin typeface="Segoe Script" pitchFamily="34" charset="0"/>
              </a:rPr>
              <a:t>Індивідуальність</a:t>
            </a:r>
            <a:r>
              <a:rPr lang="ru-RU" sz="2000" dirty="0" smtClean="0">
                <a:latin typeface="Segoe Script" pitchFamily="34" charset="0"/>
              </a:rPr>
              <a:t> </a:t>
            </a:r>
            <a:r>
              <a:rPr lang="ru-RU" sz="2000" dirty="0">
                <a:latin typeface="Segoe Script" pitchFamily="34" charset="0"/>
              </a:rPr>
              <a:t>бренду </a:t>
            </a:r>
            <a:endParaRPr lang="uk-UA" sz="2000" dirty="0">
              <a:latin typeface="Segoe Script" pitchFamily="34" charset="0"/>
            </a:endParaRPr>
          </a:p>
          <a:p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Тема 4. </a:t>
            </a:r>
            <a:r>
              <a:rPr lang="uk-UA" sz="2000" dirty="0" smtClean="0">
                <a:latin typeface="Segoe Script" pitchFamily="34" charset="0"/>
              </a:rPr>
              <a:t>Позиціонування</a:t>
            </a:r>
            <a:r>
              <a:rPr lang="ru-RU" sz="2000" dirty="0" smtClean="0">
                <a:latin typeface="Segoe Script" pitchFamily="34" charset="0"/>
              </a:rPr>
              <a:t> </a:t>
            </a:r>
            <a:r>
              <a:rPr lang="ru-RU" sz="2000" dirty="0">
                <a:latin typeface="Segoe Script" pitchFamily="34" charset="0"/>
              </a:rPr>
              <a:t>бренду </a:t>
            </a:r>
            <a:endParaRPr lang="uk-UA" sz="2000" dirty="0">
              <a:latin typeface="Segoe Script" pitchFamily="34" charset="0"/>
            </a:endParaRPr>
          </a:p>
          <a:p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Тема 5. </a:t>
            </a:r>
            <a:r>
              <a:rPr lang="uk-UA" sz="2000" dirty="0" smtClean="0">
                <a:latin typeface="Segoe Script" pitchFamily="34" charset="0"/>
              </a:rPr>
              <a:t>Архітектура брендів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6. </a:t>
            </a:r>
            <a:r>
              <a:rPr lang="uk-UA" sz="2000" dirty="0" smtClean="0">
                <a:latin typeface="Segoe Script" pitchFamily="34" charset="0"/>
              </a:rPr>
              <a:t>Розробка марочної стратегії 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uk-UA" sz="2000" dirty="0" smtClean="0">
                <a:latin typeface="Segoe Script" pitchFamily="34" charset="0"/>
              </a:rPr>
              <a:t>Концепції</a:t>
            </a:r>
            <a:r>
              <a:rPr lang="ru-RU" sz="2000" dirty="0" smtClean="0">
                <a:latin typeface="Segoe Script" pitchFamily="34" charset="0"/>
              </a:rPr>
              <a:t> </a:t>
            </a:r>
            <a:r>
              <a:rPr lang="ru-RU" sz="2000" dirty="0">
                <a:latin typeface="Segoe Script" pitchFamily="34" charset="0"/>
              </a:rPr>
              <a:t>та </a:t>
            </a:r>
            <a:r>
              <a:rPr lang="uk-UA" sz="2000" dirty="0" smtClean="0">
                <a:latin typeface="Segoe Script" pitchFamily="34" charset="0"/>
              </a:rPr>
              <a:t>стратегії управління </a:t>
            </a:r>
            <a:r>
              <a:rPr lang="ru-RU" sz="2000" dirty="0" smtClean="0">
                <a:latin typeface="Segoe Script" pitchFamily="34" charset="0"/>
              </a:rPr>
              <a:t>брендами </a:t>
            </a:r>
            <a:r>
              <a:rPr lang="uk-UA" sz="2000" dirty="0" smtClean="0">
                <a:latin typeface="Segoe Script" pitchFamily="34" charset="0"/>
              </a:rPr>
              <a:t>органічних продуктів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2000" dirty="0" smtClean="0">
                <a:latin typeface="Segoe Script" pitchFamily="34" charset="0"/>
              </a:rPr>
              <a:t>Реалізація стратегії: медіапланування, налаштування системи збору даних</a:t>
            </a:r>
            <a:r>
              <a:rPr lang="ru-RU" sz="2000" dirty="0" smtClean="0">
                <a:latin typeface="Segoe Script" pitchFamily="34" charset="0"/>
              </a:rPr>
              <a:t>, </a:t>
            </a:r>
            <a:r>
              <a:rPr lang="ru-RU" sz="2000" dirty="0">
                <a:latin typeface="Segoe Script" pitchFamily="34" charset="0"/>
              </a:rPr>
              <a:t>запуск </a:t>
            </a:r>
            <a:r>
              <a:rPr lang="uk-UA" sz="2000" dirty="0" smtClean="0">
                <a:latin typeface="Segoe Script" pitchFamily="34" charset="0"/>
              </a:rPr>
              <a:t>рекламної кампанії </a:t>
            </a:r>
            <a:r>
              <a:rPr lang="ru-RU" sz="2000" dirty="0" smtClean="0">
                <a:latin typeface="Segoe Script" pitchFamily="34" charset="0"/>
              </a:rPr>
              <a:t>для </a:t>
            </a:r>
            <a:r>
              <a:rPr lang="uk-UA" sz="2000" dirty="0" smtClean="0">
                <a:latin typeface="Segoe Script" pitchFamily="34" charset="0"/>
              </a:rPr>
              <a:t>виробників органічної продукції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4" name="Picture 6" descr="био листья конструкции иллюстрация вектора. иллюстрации насчитывающей  консервация - 99019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/>
        </p:blipFill>
        <p:spPr bwMode="auto">
          <a:xfrm>
            <a:off x="7010960" y="4797152"/>
            <a:ext cx="1577527" cy="14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218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БРЕНДИНГ ОРГАНІЧНОЇ ПРОДУКЦІЇ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82</cp:revision>
  <dcterms:created xsi:type="dcterms:W3CDTF">2021-04-17T15:25:28Z</dcterms:created>
  <dcterms:modified xsi:type="dcterms:W3CDTF">2021-04-20T18:32:37Z</dcterms:modified>
</cp:coreProperties>
</file>