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m.snau.edu.ua/kafedri/marketingu-ta-logistiki/sklad-kafedri/onopriyenko-irina-mikola%d1%97vn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8E40"/>
                </a:solidFill>
                <a:cs typeface="Aparajita" pitchFamily="34" charset="0"/>
              </a:rPr>
              <a:t>МАРКЕТИНГОВИЙ АУДИТ</a:t>
            </a:r>
            <a:endParaRPr lang="uk-UA" sz="3200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Il processo di Audit: che cos'è e come può essere condotto in maniera  efficace. (mini-guide) | Alavie Sr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08891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Онопрієнко Ірина Миколаївна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40" y="414233"/>
            <a:ext cx="302433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4"/>
              </a:rPr>
              <a:t>https://eim.snau.edu.ua/kafedri/marketingu-ta-logistiki/sklad-kafedri/onopriyenko-irina-mikola%d1%97vna/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igital Service Tax Stock Illustrations – 2,790 Digital Service Tax Stock  Illustrations, Vectors &amp; Clipart - Dreamsti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486" y="3521936"/>
            <a:ext cx="2728514" cy="275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1116" y="-546"/>
            <a:ext cx="5802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>
                <a:latin typeface="Segoe Script" pitchFamily="34" charset="0"/>
              </a:rPr>
              <a:t>формування базових знань  і набуття практичних навичок з організації та проведення маркетингового аудиту; пошук й аналіз  потенційних напрямів розвитку маркетингової діяльності підприємства.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68434"/>
            <a:ext cx="663823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>
                <a:latin typeface="Segoe Script" pitchFamily="34" charset="0"/>
              </a:rPr>
              <a:t>вивчення</a:t>
            </a:r>
            <a:r>
              <a:rPr lang="uk-UA" b="1" i="1" dirty="0">
                <a:latin typeface="Segoe Script" pitchFamily="34" charset="0"/>
              </a:rPr>
              <a:t> </a:t>
            </a:r>
            <a:r>
              <a:rPr lang="uk-UA" dirty="0">
                <a:latin typeface="Segoe Script" pitchFamily="34" charset="0"/>
              </a:rPr>
              <a:t>теоретичних понять, категорій маркетингового аудиту та сучасних тенденцій у цій галузі знань</a:t>
            </a:r>
            <a:r>
              <a:rPr lang="uk-UA" dirty="0" smtClean="0">
                <a:latin typeface="Segoe Script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опанування </a:t>
            </a:r>
            <a:r>
              <a:rPr lang="uk-UA" dirty="0">
                <a:latin typeface="Segoe Script" pitchFamily="34" charset="0"/>
              </a:rPr>
              <a:t>методологічного та методичного апарату організації, проведення та узагальнення результатів аудиту маркетингової діяльності</a:t>
            </a:r>
            <a:r>
              <a:rPr lang="uk-UA" dirty="0" smtClean="0">
                <a:latin typeface="Segoe Script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 </a:t>
            </a:r>
            <a:r>
              <a:rPr lang="uk-UA" dirty="0">
                <a:latin typeface="Segoe Script" pitchFamily="34" charset="0"/>
              </a:rPr>
              <a:t>набуття практичних навиків проведення маркетингового аудиту на підприємстві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pic>
        <p:nvPicPr>
          <p:cNvPr id="3074" name="Picture 2" descr="A Glimpse Back at 2017 HRSA Audits - Turnkey Pharmacy Soluti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8" y="460221"/>
            <a:ext cx="2808312" cy="21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o Share Owners and Board of Directors of Megatrap Cor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2" y="4782323"/>
            <a:ext cx="2013300" cy="20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764704"/>
            <a:ext cx="26642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</a:rPr>
              <a:t>Які аналітичні методи можна використати при проведенні аудиту?</a:t>
            </a:r>
            <a:endParaRPr lang="uk-UA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764704"/>
            <a:ext cx="26222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Яка роль </a:t>
            </a:r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маркетингового аудиту в системі управління підприємством?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23256" y="3352958"/>
            <a:ext cx="2290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В чому переваги проведення самоаудиту?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0056" y="4165209"/>
            <a:ext cx="237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Які етапи проведення маркетингового аудиту?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9865" y="3980751"/>
            <a:ext cx="237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Кому і навіщо потрібен маркетинговий аудит?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Маркетинговый аудит - основные нюансы проведен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4" y="2198898"/>
            <a:ext cx="2056331" cy="162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arrollador de software y programador | Vector Premi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809" y="2188889"/>
            <a:ext cx="1905045" cy="190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к провести анализ рын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480" y="4580916"/>
            <a:ext cx="2258539" cy="197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Тальнівський районний суд Черкаської області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963" y="5365539"/>
            <a:ext cx="1430100" cy="139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oes Your Nonprofit Need an Annual Independent Audit? | Numbers 4 Nonprof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388" y="2123287"/>
            <a:ext cx="2828612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529" y="1412776"/>
            <a:ext cx="6796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2000" dirty="0" smtClean="0">
                <a:latin typeface="Segoe Script" pitchFamily="34" charset="0"/>
              </a:rPr>
              <a:t>Маркетинговий аудит у системі передумов ринкової діяльності підприємства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2. </a:t>
            </a:r>
            <a:r>
              <a:rPr lang="uk-UA" sz="2000" dirty="0" smtClean="0">
                <a:latin typeface="Segoe Script" pitchFamily="34" charset="0"/>
              </a:rPr>
              <a:t>Організація  та планування </a:t>
            </a:r>
            <a:r>
              <a:rPr lang="ru-RU" sz="2000" dirty="0" smtClean="0">
                <a:latin typeface="Segoe Script" pitchFamily="34" charset="0"/>
              </a:rPr>
              <a:t>маркетингового аудиту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3. </a:t>
            </a:r>
            <a:r>
              <a:rPr lang="uk-UA" sz="2000" dirty="0" smtClean="0">
                <a:latin typeface="Segoe Script" pitchFamily="34" charset="0"/>
              </a:rPr>
              <a:t>Оцінка структури управління </a:t>
            </a:r>
            <a:r>
              <a:rPr lang="ru-RU" sz="2000" dirty="0" smtClean="0">
                <a:latin typeface="Segoe Script" pitchFamily="34" charset="0"/>
              </a:rPr>
              <a:t>маркетингом.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4. </a:t>
            </a:r>
            <a:r>
              <a:rPr lang="uk-UA" sz="2000" dirty="0" smtClean="0">
                <a:latin typeface="Segoe Script" pitchFamily="34" charset="0"/>
              </a:rPr>
              <a:t>Аудиторська перевірка </a:t>
            </a:r>
            <a:r>
              <a:rPr lang="ru-RU" sz="2000" dirty="0" smtClean="0">
                <a:latin typeface="Segoe Script" pitchFamily="34" charset="0"/>
              </a:rPr>
              <a:t>маркетингового </a:t>
            </a:r>
            <a:r>
              <a:rPr lang="uk-UA" sz="2000" dirty="0" smtClean="0">
                <a:latin typeface="Segoe Script" pitchFamily="34" charset="0"/>
              </a:rPr>
              <a:t>середовища підприємства</a:t>
            </a:r>
            <a:r>
              <a:rPr lang="ru-RU" sz="2000" dirty="0" smtClean="0">
                <a:latin typeface="Segoe Script" pitchFamily="34" charset="0"/>
              </a:rPr>
              <a:t>.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ru-RU" sz="2000" dirty="0">
                <a:latin typeface="Segoe Script" pitchFamily="34" charset="0"/>
              </a:rPr>
              <a:t>Аудит </a:t>
            </a:r>
            <a:r>
              <a:rPr lang="uk-UA" sz="2000" dirty="0" smtClean="0">
                <a:latin typeface="Segoe Script" pitchFamily="34" charset="0"/>
              </a:rPr>
              <a:t>маркетингової товарної політики підприємства</a:t>
            </a:r>
            <a:r>
              <a:rPr lang="ru-RU" sz="2000" dirty="0" smtClean="0">
                <a:latin typeface="Segoe Script" pitchFamily="34" charset="0"/>
              </a:rPr>
              <a:t>.</a:t>
            </a:r>
            <a:r>
              <a:rPr lang="uk-UA" sz="2000" b="1" dirty="0" smtClean="0">
                <a:latin typeface="Segoe Script" pitchFamily="34" charset="0"/>
              </a:rPr>
              <a:t> </a:t>
            </a:r>
            <a:endParaRPr lang="uk-UA" sz="2000" b="1" dirty="0">
              <a:latin typeface="Segoe Script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6.  </a:t>
            </a:r>
            <a:r>
              <a:rPr lang="uk-UA" sz="2000" dirty="0" smtClean="0">
                <a:latin typeface="Segoe Script" pitchFamily="34" charset="0"/>
              </a:rPr>
              <a:t>Маркетинговий аудит цінової політики.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7.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 </a:t>
            </a:r>
            <a:r>
              <a:rPr lang="uk-UA" sz="2000" dirty="0">
                <a:latin typeface="Segoe Script" pitchFamily="34" charset="0"/>
              </a:rPr>
              <a:t>Маркетинговий аудит політики </a:t>
            </a:r>
            <a:r>
              <a:rPr lang="uk-UA" sz="2000" dirty="0" smtClean="0">
                <a:latin typeface="Segoe Script" pitchFamily="34" charset="0"/>
              </a:rPr>
              <a:t>розподілу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8.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 </a:t>
            </a:r>
            <a:r>
              <a:rPr lang="uk-UA" sz="2000" dirty="0">
                <a:latin typeface="Segoe Script" pitchFamily="34" charset="0"/>
              </a:rPr>
              <a:t>Аудит комунікаційної політики</a:t>
            </a:r>
            <a:endParaRPr lang="uk-UA" sz="2000" b="1" dirty="0"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154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МАРКЕТИНГОВИЙ АУДИТ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Виктория</cp:lastModifiedBy>
  <cp:revision>68</cp:revision>
  <dcterms:created xsi:type="dcterms:W3CDTF">2021-04-17T15:25:28Z</dcterms:created>
  <dcterms:modified xsi:type="dcterms:W3CDTF">2021-05-06T18:11:47Z</dcterms:modified>
</cp:coreProperties>
</file>