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18.04.2021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im.snau.edu.ua/kafedri/marketingu-ta-logistiki/sklad-kafedri/onopriyenko-irina-mikola%d1%97vn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лобальні проблеми людства та сталий розвиток | Тест з географії – «На Урок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576064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575523"/>
            <a:ext cx="8458200" cy="10355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8E40"/>
                </a:solidFill>
                <a:cs typeface="Aparajita" pitchFamily="34" charset="0"/>
              </a:rPr>
              <a:t>МАРКЕТИНГ </a:t>
            </a:r>
            <a:r>
              <a:rPr lang="ru-RU" sz="3200" b="1" dirty="0" smtClean="0">
                <a:solidFill>
                  <a:srgbClr val="008E40"/>
                </a:solidFill>
                <a:cs typeface="Aparajita" pitchFamily="34" charset="0"/>
              </a:rPr>
              <a:t>СТАЛОГО РОЗВИТКУ</a:t>
            </a:r>
            <a:endParaRPr lang="uk-UA" sz="3200" dirty="0">
              <a:solidFill>
                <a:srgbClr val="008E40"/>
              </a:solidFill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маркетингу та логістики</a:t>
            </a:r>
            <a:r>
              <a:rPr lang="uk-UA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Онопрієнко Ірина Миколаївна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40" y="414233"/>
            <a:ext cx="3024336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hlinkClick r:id="rId4"/>
              </a:rPr>
              <a:t>https://eim.snau.edu.ua/kafedri/marketingu-ta-logistiki/sklad-kafedri/onopriyenko-irina-mikola%d1%97vna/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ЗАПОЛЯРКА-онлайн.рф - Ежегодная общественная премия «РЕГИОНЫ-УСТОЙЧИВОЕ  РАЗВИТИЕ» конкурс инвестиционных проек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426" y="2295829"/>
            <a:ext cx="221257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31840" y="188640"/>
            <a:ext cx="601216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Segoe Script" pitchFamily="34" charset="0"/>
              <a:cs typeface="Arial" pitchFamily="34" charset="0"/>
            </a:endParaRPr>
          </a:p>
          <a:p>
            <a:pPr algn="ctr"/>
            <a:r>
              <a:rPr lang="uk-UA" dirty="0">
                <a:latin typeface="Segoe Script" pitchFamily="34" charset="0"/>
              </a:rPr>
              <a:t>сформувати комплекс теоретичних знань та практичних навичок з питань використання маркетингового підходу в системі управління соціально-економічним розвитком територій в умовах сталого розвитку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98" y="2852936"/>
            <a:ext cx="807839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uk-UA" dirty="0" smtClean="0">
                <a:latin typeface="Segoe Script" pitchFamily="34" charset="0"/>
              </a:rPr>
              <a:t>ознайомити </a:t>
            </a:r>
            <a:r>
              <a:rPr lang="uk-UA" dirty="0">
                <a:latin typeface="Segoe Script" pitchFamily="34" charset="0"/>
              </a:rPr>
              <a:t>студентів з </a:t>
            </a:r>
            <a:r>
              <a:rPr lang="uk-UA" dirty="0" smtClean="0">
                <a:latin typeface="Segoe Script" pitchFamily="34" charset="0"/>
              </a:rPr>
              <a:t>аспектами </a:t>
            </a:r>
            <a:r>
              <a:rPr lang="uk-UA" dirty="0">
                <a:latin typeface="Segoe Script" pitchFamily="34" charset="0"/>
              </a:rPr>
              <a:t>становлення 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</a:rPr>
              <a:t>та </a:t>
            </a:r>
            <a:r>
              <a:rPr lang="uk-UA" dirty="0">
                <a:latin typeface="Segoe Script" pitchFamily="34" charset="0"/>
              </a:rPr>
              <a:t>розвитку ситуативних і стратегічних концепцій маркетингу сталого розвитку; </a:t>
            </a:r>
          </a:p>
          <a:p>
            <a:r>
              <a:rPr lang="uk-UA" dirty="0">
                <a:latin typeface="Segoe Script" pitchFamily="34" charset="0"/>
              </a:rPr>
              <a:t>- </a:t>
            </a:r>
            <a:r>
              <a:rPr lang="uk-UA" dirty="0" smtClean="0">
                <a:latin typeface="Segoe Script" pitchFamily="34" charset="0"/>
              </a:rPr>
              <a:t>сформувати </a:t>
            </a:r>
            <a:r>
              <a:rPr lang="uk-UA" dirty="0">
                <a:latin typeface="Segoe Script" pitchFamily="34" charset="0"/>
              </a:rPr>
              <a:t>практичні навички розробки маркетингових цільових програм, стратегій розвитку та застосування маркетингових інструментів у системі територіального управління; </a:t>
            </a:r>
          </a:p>
          <a:p>
            <a:r>
              <a:rPr lang="uk-UA" dirty="0">
                <a:latin typeface="Segoe Script" pitchFamily="34" charset="0"/>
              </a:rPr>
              <a:t>- сформувати практичні навички самостійної розробки рекомендації до формування, використання та розвитку конкурентних переваг території, виконання конкретних завдань сегментування територіальних суб’єктів, позиціонування сталого розвитку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pic>
        <p:nvPicPr>
          <p:cNvPr id="2052" name="Picture 4" descr="Дворец детского и юношеского творчества города Иркутска: Эколого-туристский  отде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19849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0115" y="863324"/>
            <a:ext cx="3040193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700" b="1" dirty="0" smtClean="0">
                <a:solidFill>
                  <a:srgbClr val="00B0F0"/>
                </a:solidFill>
                <a:latin typeface="Segoe Script" pitchFamily="34" charset="0"/>
              </a:rPr>
              <a:t>Які сучасні маркетингові комунікації використовуються </a:t>
            </a:r>
            <a:r>
              <a:rPr lang="ru-RU" sz="1700" b="1" dirty="0" smtClean="0">
                <a:solidFill>
                  <a:srgbClr val="00B0F0"/>
                </a:solidFill>
                <a:latin typeface="Segoe Script" pitchFamily="34" charset="0"/>
              </a:rPr>
              <a:t>в </a:t>
            </a:r>
            <a:r>
              <a:rPr lang="uk-UA" sz="1700" b="1" dirty="0" smtClean="0">
                <a:solidFill>
                  <a:srgbClr val="00B0F0"/>
                </a:solidFill>
                <a:latin typeface="Segoe Script" pitchFamily="34" charset="0"/>
              </a:rPr>
              <a:t>управлінні містами?</a:t>
            </a:r>
            <a:endParaRPr lang="uk-UA" sz="1700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86" y="1063379"/>
            <a:ext cx="2976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Яка роль </a:t>
            </a:r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маркетингу в популяризації сталого розвитку?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40447" y="3149546"/>
            <a:ext cx="2578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В чому сутність сталого розвитку територій?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77811" y="4149014"/>
            <a:ext cx="28357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В чому особливості стратегій регіонального маркетингу?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9986" y="3888210"/>
            <a:ext cx="25418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Що таке 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територіальний маркетинг?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QUISITOS LEGALES AMBIENTALES A TENER EN CUENTA EN 2015 - AIJ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96" y="2186763"/>
            <a:ext cx="1728193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Дубенчан навчали розробляти Стратегію сталого розвитку міста — Дубно онлай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04" y="4349875"/>
            <a:ext cx="2506140" cy="240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Маркетингові комунікації. Види та інструменти маркетингових комунікаці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872" y="2276861"/>
            <a:ext cx="2474680" cy="109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Що таке маркетинг? - Маркетинг у сучасному світі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342" y="5434581"/>
            <a:ext cx="1900237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Маркетинг территорий как возможность их развити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901206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hand-with-tree-green-concept | park akadem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49" y="821630"/>
            <a:ext cx="2164212" cy="244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067" y="1124744"/>
            <a:ext cx="67964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uk-UA" sz="2000" dirty="0">
                <a:latin typeface="Segoe Script" pitchFamily="34" charset="0"/>
              </a:rPr>
              <a:t>Теоретичні основи</a:t>
            </a:r>
            <a:r>
              <a:rPr lang="ru-RU" sz="2000" dirty="0">
                <a:latin typeface="Segoe Script" pitchFamily="34" charset="0"/>
              </a:rPr>
              <a:t> маркетингу </a:t>
            </a:r>
            <a:r>
              <a:rPr lang="uk-UA" sz="2000" dirty="0">
                <a:latin typeface="Segoe Script" pitchFamily="34" charset="0"/>
              </a:rPr>
              <a:t>сталого розвитку в умовах глобальних викликів</a:t>
            </a:r>
            <a:r>
              <a:rPr lang="uk-UA" sz="2000" dirty="0" smtClean="0">
                <a:latin typeface="Segoe Script" pitchFamily="34" charset="0"/>
              </a:rPr>
              <a:t>.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2. </a:t>
            </a:r>
            <a:r>
              <a:rPr lang="uk-UA" sz="2000" dirty="0">
                <a:latin typeface="Segoe Script" pitchFamily="34" charset="0"/>
              </a:rPr>
              <a:t>Організаційні основи впровадження регіонального маркетингу</a:t>
            </a:r>
            <a:r>
              <a:rPr lang="uk-UA" sz="2000" dirty="0" smtClean="0">
                <a:latin typeface="Segoe Script" pitchFamily="34" charset="0"/>
              </a:rPr>
              <a:t>.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3. </a:t>
            </a:r>
            <a:r>
              <a:rPr lang="uk-UA" sz="2000" dirty="0">
                <a:latin typeface="Segoe Script" pitchFamily="34" charset="0"/>
              </a:rPr>
              <a:t>Маркетингове ціноутворення в системі управління розвитком підприємства</a:t>
            </a:r>
            <a:r>
              <a:rPr lang="uk-UA" sz="2000" dirty="0" smtClean="0">
                <a:latin typeface="Segoe Script" pitchFamily="34" charset="0"/>
              </a:rPr>
              <a:t>.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4. </a:t>
            </a:r>
            <a:r>
              <a:rPr lang="uk-UA" sz="2000" dirty="0">
                <a:latin typeface="Segoe Script" pitchFamily="34" charset="0"/>
              </a:rPr>
              <a:t>Маркетингові стратегії невеликих компаній в умовах економічної кризи. </a:t>
            </a:r>
            <a:endParaRPr lang="uk-UA" sz="2000" dirty="0" smtClean="0">
              <a:latin typeface="Segoe Script" pitchFamily="34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5. </a:t>
            </a:r>
            <a:r>
              <a:rPr lang="uk-UA" sz="2000" dirty="0">
                <a:latin typeface="Segoe Script" pitchFamily="34" charset="0"/>
              </a:rPr>
              <a:t>Маркетингові комунікації у великому сучасному місті</a:t>
            </a:r>
            <a:endParaRPr lang="uk-UA" sz="2000" b="1" dirty="0">
              <a:latin typeface="Segoe Script" pitchFamily="34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6.  </a:t>
            </a:r>
            <a:r>
              <a:rPr lang="uk-UA" sz="2000" dirty="0">
                <a:latin typeface="Segoe Script" pitchFamily="34" charset="0"/>
              </a:rPr>
              <a:t>Територіальний маркетинг як елемент стратегії сталого розвитку територій</a:t>
            </a:r>
            <a:r>
              <a:rPr lang="uk-UA" sz="2000" dirty="0" smtClean="0">
                <a:latin typeface="Segoe Script" pitchFamily="34" charset="0"/>
              </a:rPr>
              <a:t>.</a:t>
            </a:r>
          </a:p>
          <a:p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7.</a:t>
            </a:r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  </a:t>
            </a:r>
            <a:r>
              <a:rPr lang="uk-UA" sz="2000" dirty="0">
                <a:latin typeface="Segoe Script" pitchFamily="34" charset="0"/>
              </a:rPr>
              <a:t>Використання маркетингу як парадигми державного управління регіону.</a:t>
            </a:r>
            <a:endParaRPr lang="uk-UA" sz="2000" b="1" dirty="0">
              <a:latin typeface="Segoe Scrip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098" name="Picture 2" descr="Освіта для сталого розвитку на дистанційному навчанні | Черкаська  спеціалізована школа №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70896"/>
            <a:ext cx="2505885" cy="246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161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МАРКЕТИНГ СТАЛОГО РОЗВИТКУ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Виктория</cp:lastModifiedBy>
  <cp:revision>73</cp:revision>
  <dcterms:created xsi:type="dcterms:W3CDTF">2021-04-17T15:25:28Z</dcterms:created>
  <dcterms:modified xsi:type="dcterms:W3CDTF">2021-04-18T17:53:11Z</dcterms:modified>
</cp:coreProperties>
</file>