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84" d="100"/>
          <a:sy n="84" d="100"/>
        </p:scale>
        <p:origin x="768" y="8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Андрій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Толбатов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к.т.н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7681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ТЕХНОЛОГІЯ ЗАХИСТУ ІНФОРМАЦІЇ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681197"/>
              </p:ext>
            </p:extLst>
          </p:nvPr>
        </p:nvGraphicFramePr>
        <p:xfrm>
          <a:off x="189070" y="3302875"/>
          <a:ext cx="8666405" cy="2816829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вивчення сучасних методів і технологій захисту інформації у цифровому середовищі, інформаційно-комунікаційних системах та мережах і ознайомлення з особливостями їх апаратної та програмної реалізацій. </a:t>
                      </a:r>
                      <a:endParaRPr lang="uk-UA" sz="24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58048"/>
              </p:ext>
            </p:extLst>
          </p:nvPr>
        </p:nvGraphicFramePr>
        <p:xfrm>
          <a:off x="288752" y="2653651"/>
          <a:ext cx="8666405" cy="294710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4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4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 практичні навички та </a:t>
                      </a:r>
                      <a:r>
                        <a:rPr lang="uk-UA" sz="2400" kern="1200" noProof="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уміння, щодо застосування технологій захисту конфіденційності інформації; здійснення захисту цілісності інформації; сприяння доступності необхідної інформації.</a:t>
                      </a:r>
                      <a:endParaRPr kumimoji="0" lang="uk-UA" altLang="de-DE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dirty="0" smtClean="0">
                <a:solidFill>
                  <a:srgbClr val="002060"/>
                </a:solidFill>
              </a:rPr>
              <a:t>Тема 1. Основні поняття технологій захисту інформації у цифровому середовищі.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2. Загальні принципи будови технологій захисту інформації.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3. Аналіз технологій захисту інформації та проблеми безпеки в Інтернет.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4. Аналіз технологій захисту інформації та проблеми безпеки корпоративних інформаційних систем.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5. Побудова підсистеми інформаційної безпеки.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6. Принципи інформаційної безпеки.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7. Встановлення і конфігурування систем </a:t>
            </a:r>
            <a:r>
              <a:rPr lang="uk-UA" dirty="0" err="1" smtClean="0">
                <a:solidFill>
                  <a:srgbClr val="002060"/>
                </a:solidFill>
              </a:rPr>
              <a:t>FireWall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8. Побудова захищених віртуальних мереж VPN.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9. Розподіл криптографічних ключів.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10. Безпека віддаленого доступу до комп`ютерної мережі.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Тема 11. Засоби побудови захищених віртуальних мереж.</a:t>
            </a:r>
            <a:endParaRPr lang="uk-UA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</TotalTime>
  <Words>225</Words>
  <Application>Microsoft Office PowerPoint</Application>
  <PresentationFormat>Custom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Wingdings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Светлана Агаджанова</cp:lastModifiedBy>
  <cp:revision>388</cp:revision>
  <dcterms:created xsi:type="dcterms:W3CDTF">2010-05-21T10:35:54Z</dcterms:created>
  <dcterms:modified xsi:type="dcterms:W3CDTF">2020-11-01T20:13:39Z</dcterms:modified>
</cp:coreProperties>
</file>