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84" d="100"/>
          <a:sy n="84" d="100"/>
        </p:scale>
        <p:origin x="768" y="8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01.11.2020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01.11.2020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01.11.2020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01.11.2020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01.11.2020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Андрій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Толбатов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к.т.н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78049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СИСТЕМИ ЗАХИСТУ БАЗ ДАНИХ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210061"/>
              </p:ext>
            </p:extLst>
          </p:nvPr>
        </p:nvGraphicFramePr>
        <p:xfrm>
          <a:off x="233190" y="2915934"/>
          <a:ext cx="8666405" cy="2637521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оволодіння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принципами створення та ведення баз даних і способи забезпечення інформаційної безпеки засобами систем управління базами даних; </a:t>
                      </a: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створення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необхідного комплексу навичок і знань, необхідних для вирішення задачі побудови захищеної мережевої системи управління базою даних на базі </a:t>
                      </a:r>
                      <a:r>
                        <a:rPr lang="uk-UA" sz="20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MySQL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090826"/>
              </p:ext>
            </p:extLst>
          </p:nvPr>
        </p:nvGraphicFramePr>
        <p:xfrm>
          <a:off x="288752" y="2653651"/>
          <a:ext cx="8666405" cy="337382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практичні навички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щодо с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творення баз даних та наповнення їх основними об‘єктами, роботи з інструментарієм технології </a:t>
                      </a:r>
                      <a:r>
                        <a:rPr lang="uk-UA" sz="2000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MySQL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захисту</a:t>
                      </a:r>
                      <a:r>
                        <a:rPr lang="uk-UA" sz="20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даних за допомогою різних систем та технологій шифрування та кодування інформації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00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.</a:t>
                      </a:r>
                      <a:endParaRPr lang="en-US" altLang="en-US" sz="2000" dirty="0" smtClean="0">
                        <a:solidFill>
                          <a:srgbClr val="003366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1. Поняття про бази даних і системи управління базами даних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2. Теоретичні основи побудови систем управління базами даних.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3. Реляційні бази даних, характеристика.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4. Етапи проектування реляційних баз даних.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5. Класифікація систем захисту баз даних.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6. Програмні засоби захисту баз даних.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7. Апаратні засоби захисту баз даних.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r>
              <a:rPr lang="uk-UA" sz="2800" dirty="0">
                <a:solidFill>
                  <a:srgbClr val="002060"/>
                </a:solidFill>
                <a:latin typeface="+mn-lt"/>
              </a:rPr>
              <a:t>Тема 8. Сучасні тренди в системах захисту баз даних.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800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182</TotalTime>
  <Words>207</Words>
  <Application>Microsoft Office PowerPoint</Application>
  <PresentationFormat>Custom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Symbol</vt:lpstr>
      <vt:lpstr>Wingdings</vt:lpstr>
      <vt:lpstr>Wingdings 3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Светлана Агаджанова</cp:lastModifiedBy>
  <cp:revision>388</cp:revision>
  <dcterms:created xsi:type="dcterms:W3CDTF">2010-05-21T10:35:54Z</dcterms:created>
  <dcterms:modified xsi:type="dcterms:W3CDTF">2020-11-01T20:24:17Z</dcterms:modified>
</cp:coreProperties>
</file>