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69" d="100"/>
          <a:sy n="69" d="100"/>
        </p:scale>
        <p:origin x="-636" y="-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40BF6-BBBE-44CA-9B49-9C5A2799B808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1612C7-A4EA-4BE3-BA3B-544629373C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9080D-C5BE-4033-8946-ADCC42CB91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A4D82CE-35B5-4039-9536-88B83DDA1396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B8B52-E7E4-41F2-9922-35BF9088E5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0B1838E-CEAF-4ED9-B523-E220AB83FC5C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A07C-1C62-46AD-BEA4-BFF64F0A8C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B9BD546-C352-432C-BC38-044F93DBC474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09A5F-537A-48E2-A401-A2D1AF22AA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445AF02-9356-44B5-AB01-ACB6BF3224E3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13AA0-072D-444F-818E-A24F233C11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865C828-F2F3-4618-80F5-5BB8CF44CD59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087D-FF1B-4530-B5E5-D76BBD8D5C50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22D8-DD7F-49AD-A9FC-43B9A068D4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7EA6-B04C-4A55-B53B-05E915FABF82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83DD-56E0-4EEA-9C09-27C9176468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82FF-4595-4FB0-9154-5E232E1182A4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4709-BB9D-4D61-8819-C91E6676AA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02C36-343B-4B91-BE57-B3B16FE527F0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CD9D0-3E41-4BC3-A8C8-42DE12D452E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Ольга Жмайлова, </a:t>
            </a:r>
            <a:r>
              <a:rPr lang="uk-UA" sz="2000" b="1">
                <a:solidFill>
                  <a:srgbClr val="003794"/>
                </a:solidFill>
              </a:rPr>
              <a:t>к.е.н.,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725" y="2463800"/>
            <a:ext cx="12192000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ФІНАНСОВИЙ </a:t>
            </a:r>
          </a:p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АНАЛІЗ</a:t>
            </a:r>
            <a:r>
              <a:rPr lang="ru-RU" sz="4400" b="1">
                <a:solidFill>
                  <a:srgbClr val="002060"/>
                </a:solidFill>
              </a:rPr>
              <a:t> </a:t>
            </a:r>
            <a:endParaRPr lang="ru-RU" altLang="de-DE" sz="4400" b="1" noProof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8" y="1016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2" name="Group 32"/>
          <p:cNvGraphicFramePr>
            <a:graphicFrameLocks noGrp="1"/>
          </p:cNvGraphicFramePr>
          <p:nvPr/>
        </p:nvGraphicFramePr>
        <p:xfrm>
          <a:off x="298450" y="2217738"/>
          <a:ext cx="9290050" cy="4510087"/>
        </p:xfrm>
        <a:graphic>
          <a:graphicData uri="http://schemas.openxmlformats.org/drawingml/2006/table">
            <a:tbl>
              <a:tblPr/>
              <a:tblGrid>
                <a:gridCol w="92900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всебічне і послідовне </a:t>
                      </a: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теоретичних основ фінансового аналізу з метою  формування у студентів вміння комплексного підходу до оцінки фінансового стану підприємства;</a:t>
                      </a:r>
                    </a:p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9230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оволодіння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сучасними прийомами, способами і методами аналізу, знання яких формує у фахівців підґрунтя для розвитку їх економічного мислення; набуття ними здатності сприймати економічні процеси, що відбуваються на підприємстві у всій їх багатогранності і взаємозумовленості; вміння і навички визначення шляхів удосконалення напрямків діяльності підприємства;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uk-UA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сутності, значення джерела фінансового аналізу та особливості його інформаційного забезпечення підприємств різних сфер і  галузей.</a:t>
                      </a: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24" name="Group 36"/>
          <p:cNvGraphicFramePr>
            <a:graphicFrameLocks noGrp="1"/>
          </p:cNvGraphicFramePr>
          <p:nvPr/>
        </p:nvGraphicFramePr>
        <p:xfrm>
          <a:off x="288925" y="2654300"/>
          <a:ext cx="8666163" cy="38608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методів та прийомів здійснення фінансового аналізу, проведення оцінки майна (активів) підприємства та джерел його формування; здійснення оцінки якісного складу оборотних активів і поточних пасивів; здійснення оцінки ліквідності балансу, платоспроможності підприємства та його фінансової стійкості; проведення аналіз формування та використання прибутку; використання методики комплексної оцінки ефективності господарської діяльності та ділової активності підприємства.</a:t>
                      </a: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8" y="2282825"/>
            <a:ext cx="108823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000">
                <a:solidFill>
                  <a:srgbClr val="003366"/>
                </a:solidFill>
              </a:rPr>
              <a:t>Тема 1. Теоретичні основи фінансового аналізу та його інформаційне забезпечення..</a:t>
            </a:r>
          </a:p>
          <a:p>
            <a:r>
              <a:rPr lang="uk-UA" sz="2000">
                <a:solidFill>
                  <a:srgbClr val="003366"/>
                </a:solidFill>
              </a:rPr>
              <a:t>Тема 2.Показники та оцінка фінансового стану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3.Аналіз майна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4.Аналіз джерел формування  капіталу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5.Аналіз оборотних коштів підприємства та його ділової активності. </a:t>
            </a:r>
          </a:p>
          <a:p>
            <a:r>
              <a:rPr lang="uk-UA" sz="2000">
                <a:solidFill>
                  <a:srgbClr val="003366"/>
                </a:solidFill>
              </a:rPr>
              <a:t>Тема 6. Аналіз ліквідності та платоспроможності 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7.Аналіз фінансової стійкості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8. Аналіз фінансових результатів та рентабельності.</a:t>
            </a:r>
          </a:p>
          <a:p>
            <a:r>
              <a:rPr lang="uk-UA" sz="2000">
                <a:solidFill>
                  <a:srgbClr val="003366"/>
                </a:solidFill>
              </a:rPr>
              <a:t>Тема 9.Аналіз вхідних і вихідних грошових потоків. Аналіз руху грошових коштів.</a:t>
            </a:r>
          </a:p>
          <a:p>
            <a:r>
              <a:rPr lang="uk-UA" sz="2000">
                <a:solidFill>
                  <a:srgbClr val="003366"/>
                </a:solidFill>
              </a:rPr>
              <a:t>Тема 10.Аналіз інвестиційної діяльності підприємства.</a:t>
            </a:r>
            <a:endParaRPr lang="en-US" altLang="en-US" sz="200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243</TotalTime>
  <Words>233</Words>
  <Application>Microsoft Office PowerPoint</Application>
  <PresentationFormat>Произвольный</PresentationFormat>
  <Paragraphs>32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1</cp:lastModifiedBy>
  <cp:revision>403</cp:revision>
  <dcterms:created xsi:type="dcterms:W3CDTF">2010-05-21T10:35:54Z</dcterms:created>
  <dcterms:modified xsi:type="dcterms:W3CDTF">2020-10-23T08:26:13Z</dcterms:modified>
</cp:coreProperties>
</file>