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74" d="100"/>
          <a:sy n="74" d="100"/>
        </p:scale>
        <p:origin x="-732" y="-10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Тетяна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Харченко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старший викладач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57393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Управління проєктами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32593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9484351"/>
              </p:ext>
            </p:extLst>
          </p:nvPr>
        </p:nvGraphicFramePr>
        <p:xfrm>
          <a:off x="288752" y="2653651"/>
          <a:ext cx="8666405" cy="3430001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uk-UA" sz="2000" b="1" kern="1200" noProof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формування </a:t>
                      </a:r>
                      <a:r>
                        <a:rPr lang="uk-UA" sz="2000" kern="1200" noProof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теоретичної та методологічної бази, необхідної для організації та управління трудовими, матеріальними, фінансовими й іншими ресурсами </a:t>
                      </a:r>
                      <a:r>
                        <a:rPr lang="uk-UA" sz="2000" kern="1200" noProof="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проєкту</a:t>
                      </a:r>
                      <a:endParaRPr lang="uk-UA" sz="2000" kern="1200" noProof="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alt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забезпечення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досягнення визначених цілей; здобуття практичних навичок прийняття управлінських рішень в процесі здійснення </a:t>
                      </a:r>
                      <a:r>
                        <a:rPr lang="uk-UA" altLang="en-US" sz="2000" noProof="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проєктної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діяльності.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altLang="en-US" sz="2000" noProof="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alt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5932657"/>
              </p:ext>
            </p:extLst>
          </p:nvPr>
        </p:nvGraphicFramePr>
        <p:xfrm>
          <a:off x="288752" y="2653651"/>
          <a:ext cx="8666405" cy="337382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 сформувати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практичні навички щодо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ключових характеристик управління </a:t>
                      </a:r>
                      <a:r>
                        <a:rPr lang="uk-UA" altLang="en-US" sz="2000" dirty="0" err="1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проєктами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; критеріїв та інструментарію оцінки </a:t>
                      </a:r>
                      <a:r>
                        <a:rPr lang="uk-UA" altLang="en-US" sz="2000" dirty="0" err="1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проєктів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, визначення ризиків та ефективності використання ресурсів; здійснення комплексного аналізу </a:t>
                      </a:r>
                      <a:r>
                        <a:rPr lang="uk-UA" altLang="en-US" sz="2000" dirty="0" err="1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проєктів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та експертизи </a:t>
                      </a:r>
                      <a:r>
                        <a:rPr lang="uk-UA" altLang="en-US" sz="2000" dirty="0" err="1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проєктів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altLang="en-US" sz="2000" dirty="0" smtClean="0">
                        <a:solidFill>
                          <a:srgbClr val="003366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8014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046366" cy="50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434106"/>
            <a:ext cx="10882366" cy="324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>
                <a:solidFill>
                  <a:srgbClr val="003366"/>
                </a:solidFill>
                <a:latin typeface="+mn-lt"/>
              </a:rPr>
              <a:t>Тема 1. </a:t>
            </a: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Загальна </a:t>
            </a: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характеристика управління </a:t>
            </a:r>
            <a:r>
              <a:rPr lang="uk-UA" altLang="en-US" sz="2600" dirty="0" err="1" smtClean="0">
                <a:solidFill>
                  <a:srgbClr val="003366"/>
                </a:solidFill>
                <a:latin typeface="+mn-lt"/>
              </a:rPr>
              <a:t>проєктами</a:t>
            </a: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.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 2. Методологія, інструментарій та критерії оцінки </a:t>
            </a:r>
            <a:r>
              <a:rPr lang="uk-UA" altLang="en-US" sz="2600" dirty="0" err="1" smtClean="0">
                <a:solidFill>
                  <a:srgbClr val="003366"/>
                </a:solidFill>
                <a:latin typeface="+mn-lt"/>
              </a:rPr>
              <a:t>прєктів</a:t>
            </a: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.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3. Комерційний та технічний аналіз </a:t>
            </a:r>
            <a:r>
              <a:rPr lang="uk-UA" altLang="en-US" sz="2600" dirty="0" err="1" smtClean="0">
                <a:solidFill>
                  <a:srgbClr val="003366"/>
                </a:solidFill>
                <a:latin typeface="+mn-lt"/>
              </a:rPr>
              <a:t>проєтку</a:t>
            </a: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 .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4. Екологічний аналіз </a:t>
            </a:r>
            <a:r>
              <a:rPr lang="uk-UA" altLang="en-US" sz="2600" dirty="0" err="1" smtClean="0">
                <a:solidFill>
                  <a:srgbClr val="003366"/>
                </a:solidFill>
                <a:latin typeface="+mn-lt"/>
              </a:rPr>
              <a:t>проєктів</a:t>
            </a: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.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5. Інституційний аналіз </a:t>
            </a:r>
            <a:r>
              <a:rPr lang="uk-UA" altLang="en-US" sz="2600" dirty="0" err="1" smtClean="0">
                <a:solidFill>
                  <a:srgbClr val="003366"/>
                </a:solidFill>
                <a:latin typeface="+mn-lt"/>
              </a:rPr>
              <a:t>проєкту</a:t>
            </a: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.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 6. Соціальний аналіз </a:t>
            </a:r>
            <a:r>
              <a:rPr lang="uk-UA" altLang="en-US" sz="2600" dirty="0" err="1" smtClean="0">
                <a:solidFill>
                  <a:srgbClr val="003366"/>
                </a:solidFill>
                <a:latin typeface="+mn-lt"/>
              </a:rPr>
              <a:t>проєкту</a:t>
            </a: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.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7. Фінансовий аналіз </a:t>
            </a:r>
            <a:r>
              <a:rPr lang="uk-UA" altLang="en-US" sz="2600" dirty="0" err="1" smtClean="0">
                <a:solidFill>
                  <a:srgbClr val="003366"/>
                </a:solidFill>
                <a:latin typeface="+mn-lt"/>
              </a:rPr>
              <a:t>проєкту</a:t>
            </a: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.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8. Економічний аналіз </a:t>
            </a:r>
            <a:r>
              <a:rPr lang="uk-UA" altLang="en-US" sz="2600" dirty="0" err="1" smtClean="0">
                <a:solidFill>
                  <a:srgbClr val="003366"/>
                </a:solidFill>
                <a:latin typeface="+mn-lt"/>
              </a:rPr>
              <a:t>проєкту</a:t>
            </a: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.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9. Комплексна оцінка </a:t>
            </a:r>
            <a:r>
              <a:rPr lang="uk-UA" altLang="en-US" sz="2600" dirty="0" err="1" smtClean="0">
                <a:solidFill>
                  <a:srgbClr val="003366"/>
                </a:solidFill>
                <a:latin typeface="+mn-lt"/>
              </a:rPr>
              <a:t>проєкту</a:t>
            </a: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233</TotalTime>
  <Words>146</Words>
  <Application>Microsoft Office PowerPoint</Application>
  <PresentationFormat>Произвольный</PresentationFormat>
  <Paragraphs>37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Admin</cp:lastModifiedBy>
  <cp:revision>391</cp:revision>
  <dcterms:created xsi:type="dcterms:W3CDTF">2010-05-21T10:35:54Z</dcterms:created>
  <dcterms:modified xsi:type="dcterms:W3CDTF">2020-10-08T11:36:05Z</dcterms:modified>
</cp:coreProperties>
</file>