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69" d="100"/>
          <a:sy n="69" d="100"/>
        </p:scale>
        <p:origin x="-618" y="-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DC62F7-25B9-4480-ABA1-6D3D5375FCE8}" type="datetimeFigureOut">
              <a:rPr lang="de-DE"/>
              <a:pPr>
                <a:defRPr/>
              </a:pPr>
              <a:t>23.10.2020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72D196-ACFA-4FAE-855B-FDC42778A2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BB088-269E-4797-A207-D465AA1B453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628CE2C-291F-4EFC-88CC-9B51D6E8935C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E837A-C40E-4D22-8B1E-8411E90407B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30529C4-9A5E-4D7B-B317-73B0110A992E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47B08-B13B-4155-BE01-0324797F1D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388E9E8-0176-4DFA-A90F-45A0522587F5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A50DD-7CA0-439F-B5AF-5DAF601358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CFFEBDB-CE0D-4D49-A934-327226FE20AC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3002-6F0F-4F04-B6A1-9F4BD51D0C7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634302E-DCF0-4EFB-BF93-78F5CF5EBE96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1227-6691-4B42-A001-7435A27F94C9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1CC0-EA32-4341-AAA3-AAF88BFFE6D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55D8-2F7E-4CE2-A295-C827BF3F761A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4348-E4C8-4B31-8613-71A1706BEFF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0CEB-88C4-4585-B7D2-7DE92CB0989B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A9A5-9BBE-49D4-BDC1-024EC44414C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DE0792-A8B4-415B-B690-8F03E2B67BD7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67CD87-DF35-4250-8D93-6232D12B575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0" y="-17463"/>
            <a:ext cx="122047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Лариса Рибіна, </a:t>
            </a:r>
            <a:r>
              <a:rPr lang="uk-UA" sz="2000" b="1">
                <a:solidFill>
                  <a:srgbClr val="003794"/>
                </a:solidFill>
              </a:rPr>
              <a:t>к.е.н.,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доцент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85725" y="2463800"/>
            <a:ext cx="12192000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7675" y="2540000"/>
            <a:ext cx="112950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57275"/>
            <a:r>
              <a:rPr lang="uk-UA" sz="4400" b="1">
                <a:solidFill>
                  <a:srgbClr val="002060"/>
                </a:solidFill>
              </a:rPr>
              <a:t>УПРАВЛІННЯ ФІНАНСОВОЮ САНАЦІЄЮ ПІДПРИЄМСТВА</a:t>
            </a:r>
            <a:r>
              <a:rPr lang="ru-RU"/>
              <a:t> </a:t>
            </a:r>
            <a:endParaRPr lang="uk-UA" sz="4400" b="1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88" y="1016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обрати дисципліну дайте відповідь на такі питання: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отримати?</a:t>
              </a: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>
                  <a:latin typeface="+mn-lt"/>
                </a:rPr>
                <a:t>Де 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71" name="Group 31"/>
          <p:cNvGraphicFramePr>
            <a:graphicFrameLocks noGrp="1"/>
          </p:cNvGraphicFramePr>
          <p:nvPr/>
        </p:nvGraphicFramePr>
        <p:xfrm>
          <a:off x="298450" y="2217738"/>
          <a:ext cx="9290050" cy="3960812"/>
        </p:xfrm>
        <a:graphic>
          <a:graphicData uri="http://schemas.openxmlformats.org/drawingml/2006/table">
            <a:tbl>
              <a:tblPr/>
              <a:tblGrid>
                <a:gridCol w="929005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формування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професійних компетенцій з практичного здійснення фінансової санації підприємства, фінансового забезпечення ліквідаційних процедур, здійснення фінансового оздоровлення неплатоспроможного підприємства;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засвоєння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процедур проведення санаційного аудиту т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методик оцінки вартості майна підприємства;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uk-UA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оволодіння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понятійним апаратом з управління фінансовою санацією підприємства та формування навичок діагностики фінансової кризи та причин її виникнення на підприємстві.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0" y="0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2355" y="1814382"/>
              <a:ext cx="2495554" cy="118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23" name="Group 35"/>
          <p:cNvGraphicFramePr>
            <a:graphicFrameLocks noGrp="1"/>
          </p:cNvGraphicFramePr>
          <p:nvPr/>
        </p:nvGraphicFramePr>
        <p:xfrm>
          <a:off x="288925" y="2654300"/>
          <a:ext cx="8666163" cy="355600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1793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щодо </a:t>
                      </a:r>
                      <a:r>
                        <a:rPr kumimoji="0" lang="uk-UA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діагностики фінансової кризи на підприємствах; оцінки санаційної спроможності підприємств; складання та узгодження плану фінансової санації підприємств; визначення джерел фінансування санації; проведення санації балансу та аналізувати її доцільність; оцінки фінансового механізму реструктуризації підприємств; здійснення контролю досудового врегулювання господарських спорів; оцінки ефективності санаційних заходів на підприємстві.</a:t>
                      </a: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509588" y="2282825"/>
            <a:ext cx="108823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sz="2000">
                <a:solidFill>
                  <a:srgbClr val="003366"/>
                </a:solidFill>
              </a:rPr>
              <a:t>Тема 1. Сутність управління фінансовою санацією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2. Діагностика фінансової кризи на підприємстві.</a:t>
            </a:r>
          </a:p>
          <a:p>
            <a:r>
              <a:rPr lang="uk-UA" sz="2000">
                <a:solidFill>
                  <a:srgbClr val="003366"/>
                </a:solidFill>
              </a:rPr>
              <a:t>Тема 3. Санаційний контролінг.</a:t>
            </a:r>
          </a:p>
          <a:p>
            <a:r>
              <a:rPr lang="uk-UA" sz="2000">
                <a:solidFill>
                  <a:srgbClr val="003366"/>
                </a:solidFill>
              </a:rPr>
              <a:t>Тема 4. Оцінка санаційної спроможності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5. Форми та необхідні передумови фінансування антикризових заходів.</a:t>
            </a:r>
          </a:p>
          <a:p>
            <a:r>
              <a:rPr lang="uk-UA" sz="2000">
                <a:solidFill>
                  <a:srgbClr val="003366"/>
                </a:solidFill>
              </a:rPr>
              <a:t>Тема 6. Санація балансу.</a:t>
            </a:r>
          </a:p>
          <a:p>
            <a:r>
              <a:rPr lang="uk-UA" sz="2000">
                <a:solidFill>
                  <a:srgbClr val="003366"/>
                </a:solidFill>
              </a:rPr>
              <a:t>Тема 7. Внутрішні джерела фінансової санації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8. Зовнішні джерела фінансової санації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9. Санаційна реструктуризація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10. Державна фінансова підтримка санації підприємства.</a:t>
            </a:r>
          </a:p>
          <a:p>
            <a:r>
              <a:rPr lang="uk-UA" sz="2000">
                <a:solidFill>
                  <a:srgbClr val="003366"/>
                </a:solidFill>
              </a:rPr>
              <a:t>Тема 11. Оцінювання вартості майна підприємства. </a:t>
            </a:r>
          </a:p>
          <a:p>
            <a:r>
              <a:rPr lang="uk-UA" sz="2000">
                <a:solidFill>
                  <a:srgbClr val="003366"/>
                </a:solidFill>
              </a:rPr>
              <a:t>Тема 12. Економіко–правові аспекти санації, банкрутства та ліквідації підприємства.</a:t>
            </a:r>
            <a:r>
              <a:rPr lang="ru-RU" sz="2000">
                <a:solidFill>
                  <a:srgbClr val="003366"/>
                </a:solidFill>
              </a:rPr>
              <a:t> </a:t>
            </a:r>
            <a:endParaRPr lang="en-US" altLang="en-US" sz="2000">
              <a:solidFill>
                <a:srgbClr val="003366"/>
              </a:solidFill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250</TotalTime>
  <Words>205</Words>
  <Application>Microsoft Office PowerPoint</Application>
  <PresentationFormat>Произвольный</PresentationFormat>
  <Paragraphs>33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Symbol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1</cp:lastModifiedBy>
  <cp:revision>403</cp:revision>
  <dcterms:created xsi:type="dcterms:W3CDTF">2010-05-21T10:35:54Z</dcterms:created>
  <dcterms:modified xsi:type="dcterms:W3CDTF">2020-10-23T07:54:25Z</dcterms:modified>
</cp:coreProperties>
</file>