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69" d="100"/>
          <a:sy n="69" d="100"/>
        </p:scale>
        <p:origin x="-618" y="-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DF2139-7EC7-4473-BADD-B989897211DE}" type="datetimeFigureOut">
              <a:rPr lang="de-DE"/>
              <a:pPr>
                <a:defRPr/>
              </a:pPr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AD8A3-B70D-4732-91AF-292E9B4D5A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B3AE5-26E2-458C-823C-4A1F6B6B27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953F542-E1BA-4B09-9630-55BC915A3919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952EF-A839-4ADC-872A-000A282A697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33C57B3-F94A-4E2A-99FD-D5088AA2E2F2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6E706-A148-4255-800A-E738CE4D89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94A3B9C-DD8D-4295-B9B5-6691CBFD4791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3D131-EF5A-41FD-B8B4-768506098E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CE2F890-3A2D-4016-BD67-EB9967136FC2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6BDC5-978B-4EB2-BF99-CD6D5537DC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E9070B95-AB92-41AC-9F07-15FAAA7F4642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B9BB-27F7-4B45-9B0A-C4D1A1B672A2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F30-4516-4C4F-AEC1-9743417DF91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4BF1-C36D-46F3-8AC8-5685F1036677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35F5-92E4-48A5-8312-37C8709FBF4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C3DD-F617-4621-99CF-1C91BFD377BD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E4C2-E764-4248-BAF4-99172B64C35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7CC76C-0D50-4F4F-9DE6-F01AF0A4CD3A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427F2-1C35-45D2-A340-FC93DE6C4FF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0" y="-17463"/>
            <a:ext cx="122047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Наталія Маслак, </a:t>
            </a:r>
            <a:r>
              <a:rPr lang="uk-UA" sz="2000" b="1">
                <a:solidFill>
                  <a:srgbClr val="003794"/>
                </a:solidFill>
              </a:rPr>
              <a:t>к.е.н.,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85725" y="2463800"/>
            <a:ext cx="12192000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7675" y="2540000"/>
            <a:ext cx="112950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УПРАВЛІННЯ ПУБЛІЧНИМИ ФІНАНСАМИ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8" y="1016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обрати дисципліну дайте відповідь на такі питання: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отримати?</a:t>
              </a: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>
                  <a:latin typeface="+mn-lt"/>
                </a:rPr>
                <a:t>Де 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81" name="Group 41"/>
          <p:cNvGraphicFramePr>
            <a:graphicFrameLocks noGrp="1"/>
          </p:cNvGraphicFramePr>
          <p:nvPr/>
        </p:nvGraphicFramePr>
        <p:xfrm>
          <a:off x="331788" y="2217738"/>
          <a:ext cx="9296400" cy="4276725"/>
        </p:xfrm>
        <a:graphic>
          <a:graphicData uri="http://schemas.openxmlformats.org/drawingml/2006/table">
            <a:tbl>
              <a:tblPr/>
              <a:tblGrid>
                <a:gridCol w="929640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засвоєння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теоретичних знань та формування професійних компетентностей щодо використання методів та інструментарію управління публічними фінансами;</a:t>
                      </a:r>
                    </a:p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набуття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вміння роз’яснювати окремі положення фінансового законодавства, вирішувати дискусійні питання, давати пропозиції щодо його вдосконалення;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60363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оволодіння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показниками економічного та соціального розвитку на рівні території, галузі та відповідних господарських структур; адміністрування процесу реалізації демократичного врядування на загальнодержавному, територіальному і галузевому рівнях управління.</a:t>
                      </a: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27" name="Group 39"/>
          <p:cNvGraphicFramePr>
            <a:graphicFrameLocks noGrp="1"/>
          </p:cNvGraphicFramePr>
          <p:nvPr/>
        </p:nvGraphicFramePr>
        <p:xfrm>
          <a:off x="193675" y="2368550"/>
          <a:ext cx="8761413" cy="4037013"/>
        </p:xfrm>
        <a:graphic>
          <a:graphicData uri="http://schemas.openxmlformats.org/drawingml/2006/table">
            <a:tbl>
              <a:tblPr/>
              <a:tblGrid>
                <a:gridCol w="8761413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щодо підготовки програмних документів (стратегії, програми, концепції) виходячи із оцінки ресурсного забезпечення; розробки прогнозів можливих наслідків порушення макроекономічної рівноваги та їх впливу на поведінку економічних суб’єктів на основі аналізу макроекономічних показників; організації своєчасного виконання зобов’язань перед державним бюджетом, виходячи з чинного законодавства, використовуючи механізми співпраці з банками, страховими компаніями та іншими кредитно-фінансовими установами.</a:t>
                      </a: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509588" y="2282825"/>
            <a:ext cx="10882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altLang="en-US" sz="2000">
                <a:solidFill>
                  <a:srgbClr val="003366"/>
                </a:solidFill>
              </a:rPr>
              <a:t>Тема 1. Публічні фінанси як складова фінансової системи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2. Державна фінансова політика та механізм її реалізації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3. Організаційні основи управління публічними фінансами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4. Нормативно-правові засади функціонування публічних фінансів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5. Публічні доходи та публічні видатки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6. Податки та податкова система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7. Бюджет і бюджетна система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8. Фонди фінансових ресурсів цільового призначення</a:t>
            </a:r>
            <a:r>
              <a:rPr lang="ru-RU" altLang="en-US" sz="2000">
                <a:solidFill>
                  <a:srgbClr val="003366"/>
                </a:solidFill>
              </a:rPr>
              <a:t> </a:t>
            </a:r>
            <a:endParaRPr lang="en-US" altLang="en-US" sz="2000">
              <a:solidFill>
                <a:srgbClr val="003366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270</TotalTime>
  <Words>197</Words>
  <Application>Microsoft Office PowerPoint</Application>
  <PresentationFormat>Произвольный</PresentationFormat>
  <Paragraphs>28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1</cp:lastModifiedBy>
  <cp:revision>405</cp:revision>
  <dcterms:created xsi:type="dcterms:W3CDTF">2010-05-21T10:35:54Z</dcterms:created>
  <dcterms:modified xsi:type="dcterms:W3CDTF">2020-10-23T07:36:51Z</dcterms:modified>
</cp:coreProperties>
</file>