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732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Надія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Стоволос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96108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Територіальне економічне управління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42522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системи поглядів щодо територіальної організації влади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noProof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ролі та функцій місцевих органів влади та управління в забезпеченні сталого розвитку територій</a:t>
                      </a:r>
                      <a:endParaRPr lang="uk-UA" altLang="en-US" sz="2000" noProof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використання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вмінь та навичок з практичного застосування методів управління регіоном та відповідною адміністративно-територіальною одиницею розкриття засад територіальної організації влади в Україні.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42272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обґрунтування критеріїв для оцінювання наслідків прийнятих управлінських рішень щодо реалізації тієї чи іншої регіональної політики у країні;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застосування сучасних методів дослідження систем управління і діяльності регіональних органів державної виконавчої влади та органів місцевого самоврядування в умовах змін;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здійснення моніторингу результативності та ефективності управління територіями в Україні органами влади на державному та регіональному рівнях.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>
                <a:solidFill>
                  <a:srgbClr val="003366"/>
                </a:solidFill>
                <a:latin typeface="+mn-lt"/>
              </a:rPr>
              <a:t>Тема 1. </a:t>
            </a: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Територіальна організація влади в Україні та територіальне економічне управління 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2. Державна регіональна політика в Україні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3.  Реформування  адміністративно-територіального устрою 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4.  Становлення  та  розвиток  системи  місцевого самоврядування 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5. Територіальне економічне управління в умовах змін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600" dirty="0" smtClean="0">
                <a:solidFill>
                  <a:srgbClr val="003366"/>
                </a:solidFill>
                <a:latin typeface="+mn-lt"/>
              </a:rPr>
              <a:t>Тема 6.  Результативність  і  ефективність  державного управління та місцевого самоврядування</a:t>
            </a:r>
            <a:endParaRPr lang="uk-UA" altLang="en-US" sz="2600" dirty="0" smtClean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228</Words>
  <Application>Microsoft Office PowerPoint</Application>
  <PresentationFormat>Произвольный</PresentationFormat>
  <Paragraphs>35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390</cp:revision>
  <dcterms:created xsi:type="dcterms:W3CDTF">2010-05-21T10:35:54Z</dcterms:created>
  <dcterms:modified xsi:type="dcterms:W3CDTF">2020-10-08T11:29:40Z</dcterms:modified>
</cp:coreProperties>
</file>