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52" d="100"/>
          <a:sy n="52" d="100"/>
        </p:scale>
        <p:origin x="-108" y="-54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Олександр Назаренко,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д.е.н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професор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69453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Складання і оцінка балансу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62659198"/>
              </p:ext>
            </p:extLst>
          </p:nvPr>
        </p:nvGraphicFramePr>
        <p:xfrm>
          <a:off x="288752" y="3220284"/>
          <a:ext cx="8666405" cy="355594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6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теоретико-методичних положень щодо формування Балансу (Звіту про фінансовий стан) за національними та міжнародними стандартами, коректного інтерпретування, оприлюднення й використання відповідної інформації для прийняття ефективних управлінських рішень з урахуванням стратегії розвитку підприємства в умовах невизначеності, ризику та асиметричності інформації.</a:t>
                      </a:r>
                    </a:p>
                    <a:p>
                      <a:pPr algn="just"/>
                      <a:endParaRPr lang="uk-UA" altLang="en-US" sz="200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algn="just"/>
                      <a:endParaRPr lang="uk-UA" altLang="en-US" sz="200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1802982"/>
              </p:ext>
            </p:extLst>
          </p:nvPr>
        </p:nvGraphicFramePr>
        <p:xfrm>
          <a:off x="187375" y="2226142"/>
          <a:ext cx="9269776" cy="4356364"/>
        </p:xfrm>
        <a:graphic>
          <a:graphicData uri="http://schemas.openxmlformats.org/drawingml/2006/table">
            <a:tbl>
              <a:tblPr/>
              <a:tblGrid>
                <a:gridCol w="9269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39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3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дисципліни дозволить вам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: 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формувати Баланс (Звіт про фінансовий стан) за національними та міжнародними стандартами для суб’єктів господарювання;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збирати, оцінювати та аналізувати фінансові та нефінансові дані для узагальнення релевантної інформації в цілях прийняття управлінських рішень; 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обґрунтовувати вибір і порядок застосування управлінських інформаційних технологій для формування та наповнення Балансу (Звіту про фінансовий стан);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надавати консультації управлінському персоналу суб’єкта господарювання щодо облікової інформації акумульованої в Балансі (Звіті про фінансовий стан).</a:t>
                      </a:r>
                    </a:p>
                    <a:p>
                      <a:pPr algn="just"/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2"/>
            <a:ext cx="3048006" cy="2515800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957048"/>
            <a:ext cx="11866414" cy="53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323999" y="2009710"/>
            <a:ext cx="10882366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1. Звітність в системі бухгалтерського обліку, види звітності.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2. Загальне поняття про Баланс (Звіт про фінансовий стан).Сучасні діючі форми бухгалтерських балансів їх спільні риси та відмінності.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3. Формування інформації Балансу (Звіту про фінансовий стан) на основі облікової політики підприємства.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4. Підготовка облікових даних для складання Балансу (Звіту про фінансовий стан).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5. Характеристика та оцінка статей Балансу (Звіту про фінансовий стан).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6. Баланс (Звіт про фінансовий стан) як інструмент управління підприємством.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259</TotalTime>
  <Words>291</Words>
  <Application>Microsoft Office PowerPoint</Application>
  <PresentationFormat>Произвольный</PresentationFormat>
  <Paragraphs>37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391</cp:revision>
  <dcterms:created xsi:type="dcterms:W3CDTF">2010-05-21T10:35:54Z</dcterms:created>
  <dcterms:modified xsi:type="dcterms:W3CDTF">2020-10-08T07:31:12Z</dcterms:modified>
</cp:coreProperties>
</file>