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66"/>
    <a:srgbClr val="FFFF66"/>
    <a:srgbClr val="FFFFFF"/>
    <a:srgbClr val="5F5F5F"/>
    <a:srgbClr val="99CCFF"/>
    <a:srgbClr val="EAEAEA"/>
    <a:srgbClr val="292929"/>
    <a:srgbClr val="AFAF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96" d="100"/>
          <a:sy n="96" d="100"/>
        </p:scale>
        <p:origin x="-90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4C1E0D-8A5E-40E3-9653-6C204FB569C0}" type="datetimeFigureOut">
              <a:rPr lang="de-DE"/>
              <a:pPr>
                <a:defRPr/>
              </a:pPr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48E9F-F5A8-43D3-B0D9-CF6F3A4838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58E-DA23-4C28-B0F5-C344AD596C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68E4FC1-D9DD-48DB-9BE5-772F111633CD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17CAC-0E05-4E00-AE3E-0EBDC4FD33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A2DADE7-F980-42D9-972A-ABEE84188C26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4C994-763C-41FB-BE90-BF5B1F9EE7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C56E1AB-ED92-472C-9564-5424EC0E74DD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FD054-974B-417D-8E24-74DDB74B3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8B32CEC-D0D3-40FC-974F-26FC07CF9FCB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39B1A-33D6-40E2-8238-675DF25348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290F210-18D7-4FB6-99FD-A07AE511CFFE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C3E3-796F-4FCB-81F5-D8256758EB41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7206-B25E-4A5E-9AE5-799E275B876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600F-2044-4D50-8889-5B2BE0D7B906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984F-A908-4BBF-82F9-0349F23476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FCAA-67DF-41A1-8199-04762B6E3456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7C24-0203-4AD9-834E-1BE4F52B068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6D74B-1BF7-41CC-A328-957DC0BCE3FE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2A8804-61AE-4A7B-8D34-0F9B15B70C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Тетяна Харченко ,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к.е.н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3429000"/>
            <a:ext cx="64087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ru-RU" altLang="de-DE" sz="4400" b="1" noProof="1">
                <a:solidFill>
                  <a:srgbClr val="002060"/>
                </a:solidFill>
                <a:latin typeface="Calibri" pitchFamily="34" charset="0"/>
              </a:rPr>
              <a:t>Менеджмент-консалтинг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4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/>
        </p:nvGraphicFramePr>
        <p:xfrm>
          <a:off x="288925" y="2654300"/>
          <a:ext cx="8666163" cy="38608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/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вивчення основ</a:t>
                      </a:r>
                      <a:r>
                        <a:rPr lang="uk-UA" altLang="en-US" sz="200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надання консалтингових послуг методами діагностування проблем організації та способами залучення людей до процесів змін;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kern="12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вивчення </a:t>
                      </a:r>
                      <a:r>
                        <a:rPr lang="uk-UA" altLang="en-US" sz="20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uk-UA" altLang="en-US" sz="20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консультанта та клієнта  в системі консалтингових послуг;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uk-UA" altLang="en-US" sz="2000" b="1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en-US" sz="2000" b="0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технік</a:t>
                      </a:r>
                      <a:r>
                        <a:rPr lang="uk-UA" altLang="en-US" sz="2000" b="0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щодо надання </a:t>
                      </a:r>
                      <a:r>
                        <a:rPr lang="uk-UA" sz="2000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консультування з управління та організаційного розвитку. </a:t>
                      </a:r>
                      <a:endParaRPr lang="ru-RU" sz="2000" kern="120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10" name="Group 22"/>
          <p:cNvGraphicFramePr>
            <a:graphicFrameLocks noGrp="1"/>
          </p:cNvGraphicFramePr>
          <p:nvPr/>
        </p:nvGraphicFramePr>
        <p:xfrm>
          <a:off x="288925" y="2344738"/>
          <a:ext cx="8666163" cy="4391025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практичні та теоретичні навички по оцінці </a:t>
                      </a: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вартості праці консультанта, моніторингу ринку консалтингових послуг, по організації та оцінці проведення семінару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складанню пропозицій і технічних завдань, проектуванню консультаційних рекомендацій та втілення їх на практиці. 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3366"/>
                </a:solidFill>
                <a:latin typeface="+mn-lt"/>
              </a:rPr>
              <a:t>Тема </a:t>
            </a:r>
            <a:r>
              <a:rPr lang="uk-UA" sz="2000" dirty="0">
                <a:solidFill>
                  <a:srgbClr val="003366"/>
                </a:solidFill>
                <a:latin typeface="+mn-lt"/>
              </a:rPr>
              <a:t>1. Інститут консультування та ринок консалтингових послуг.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2. Організація та управління консалтинговими фірмами.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3. Кадрова політика консалтингових фірм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4. Маркетинг консалтингових послуг.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5. Стратегія консультаційної фірми.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6. Поведінка консультанта в системі клієнта.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7. Підготовка до консультування та попередній діагноз проблеми.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3366"/>
                </a:solidFill>
                <a:latin typeface="+mn-lt"/>
              </a:rPr>
              <a:t>Тема </a:t>
            </a:r>
            <a:r>
              <a:rPr lang="uk-UA" sz="2000" dirty="0">
                <a:solidFill>
                  <a:srgbClr val="003366"/>
                </a:solidFill>
                <a:latin typeface="+mn-lt"/>
              </a:rPr>
              <a:t>8. Консультаційні пропозиції та угода на консультування.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9. Діагноз проблеми.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10. Позиційний аналіз організації.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11. Розробка та презентація консультаційних рекомендацій.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12. Впровадження змін в організацію клієнта.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13. Завершення консультування. 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3366"/>
                </a:solidFill>
                <a:latin typeface="+mn-lt"/>
              </a:rPr>
              <a:t>Тема 14. Менеджмент консалтинг в галузі. </a:t>
            </a:r>
            <a:endParaRPr lang="ru-RU" sz="20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048000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3802" y="-2577964"/>
              <a:ext cx="2496457" cy="151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</TotalTime>
  <Words>182</Words>
  <Application>Microsoft Office PowerPoint</Application>
  <PresentationFormat>Произвольный</PresentationFormat>
  <Paragraphs>36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393</cp:revision>
  <dcterms:created xsi:type="dcterms:W3CDTF">2010-05-21T10:35:54Z</dcterms:created>
  <dcterms:modified xsi:type="dcterms:W3CDTF">2020-10-08T11:36:36Z</dcterms:modified>
</cp:coreProperties>
</file>