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>
      <p:cViewPr>
        <p:scale>
          <a:sx n="122" d="100"/>
          <a:sy n="122" d="100"/>
        </p:scale>
        <p:origin x="-72" y="20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BBFD15-A623-47FF-B27B-A75AC7BE38EA}" type="datetimeFigureOut">
              <a:rPr lang="de-DE"/>
              <a:pPr>
                <a:defRPr/>
              </a:pPr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49ABC8-8222-487F-9280-86C4584B2B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F61CFB-C9D7-4789-982F-872CF11787D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E8B87CDA-CD31-4654-BC70-37B2A45B40D5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E61100-49E6-44B7-B848-48FB888B8D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2534D40-38C6-4BAC-B85D-E3E2067ABB9E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F1BA4C-EADE-4B02-BEF2-DA299A6554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45EA1788-A802-40B7-BBBB-59849CCE01A6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58C636-7E5E-461C-A5F1-3405520B9D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29DF06A-1C87-4C9B-847D-4BEA7C692432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A2FBAA-1D2E-46D7-9715-936E742E422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1A98AF5-BEDA-4A20-BE4B-2665D42C5522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2FD00-566E-4D47-ADB3-3E8166B5C04B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E2C0-89DA-4EDC-8662-7756003F46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7C5E-4586-4511-A1D6-C4609C604264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5417-FE18-4889-B922-809CC4BF330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A989-45A8-407A-AE50-2E519A649192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5817-39B0-49A7-A9FC-4CBE36967A2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29480-DCFC-423A-A130-E25641AB69CE}" type="datetimeFigureOut">
              <a:rPr lang="de-DE"/>
              <a:pPr>
                <a:defRPr/>
              </a:pPr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B0D5C-3D3A-4B34-9CAC-22CC17002EC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fontAlgn="base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473075"/>
            <a:ext cx="12204701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3000375" y="5821363"/>
            <a:ext cx="6103938" cy="557212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Галинська Ангеліна Вікторівна, к.е.н.,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1555750" y="4973638"/>
            <a:ext cx="8877300" cy="758825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1555750" y="5027613"/>
            <a:ext cx="967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57275"/>
            <a:r>
              <a:rPr lang="uk-UA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Конфліктологія та психологія управління</a:t>
            </a:r>
            <a:endParaRPr lang="uk-UA" altLang="de-DE" sz="3600" b="1" noProof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8950" y="0"/>
            <a:ext cx="2882900" cy="1381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4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6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8198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41819">
            <a:off x="8772525" y="4024313"/>
            <a:ext cx="33670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/>
        </p:nvGraphicFramePr>
        <p:xfrm>
          <a:off x="288925" y="2654300"/>
          <a:ext cx="8666163" cy="3424238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/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sz="2000" b="1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uk-UA" sz="200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психологічного аналізу особистостей та міжособистісних взаємин у групах.</a:t>
                      </a:r>
                      <a:r>
                        <a:rPr lang="uk-UA" altLang="en-US" sz="20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формування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у студентів правильного розуміння сутності конфлікту, їх витоків, причин виникнення конфліктних ситуацій, функцій конфліктів в колективах.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b="0" kern="120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психології ефективного управління людьми</a:t>
                      </a:r>
                      <a:r>
                        <a:rPr lang="uk-UA" altLang="en-US" sz="2000" b="0" kern="1200" baseline="0" dirty="0" smtClean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 та конфліктів в управлінській діяльності.</a:t>
                      </a:r>
                      <a:endParaRPr lang="uk-UA" altLang="en-US" sz="2000" b="1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0255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257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15488" y="3221038"/>
            <a:ext cx="226536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/>
        </p:nvGraphicFramePr>
        <p:xfrm>
          <a:off x="288925" y="2654300"/>
          <a:ext cx="8666163" cy="270192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/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b="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у майбутніх фахівців сучасного системного мислення, розвиток інтелекту та психічних властивостей, які є складовою сучасної моделі фахівців в різних галузях управлінської</a:t>
                      </a:r>
                      <a:r>
                        <a:rPr lang="uk-UA" altLang="en-US" sz="2000" baseline="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діяльності.</a:t>
                      </a:r>
                      <a:endParaRPr lang="en-US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/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12303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230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55088" y="3251200"/>
            <a:ext cx="3235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14338" y="2090738"/>
            <a:ext cx="1130935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1. </a:t>
            </a:r>
            <a:r>
              <a:rPr lang="ru-RU" altLang="en-US" sz="2200" dirty="0">
                <a:solidFill>
                  <a:srgbClr val="003366"/>
                </a:solidFill>
                <a:latin typeface="+mn-lt"/>
              </a:rPr>
              <a:t>Психологія управління як галузь психологічної науки.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2. Особистість в організації.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3. Колектив як об’єкт управління.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4. Команда як об'єкт управління 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5. Психологія ефективного ділового спілкування.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6. Психологічні основи управлінських функцій.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7. Психологічні основи управлінських функцій.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8. Історичні основи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конфліктології.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9. Методичні основи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конфліктології.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10. Теоретичні основи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конфліктології.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11. Динаміка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конфлікту.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12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. </a:t>
            </a:r>
            <a:r>
              <a:rPr lang="ru-RU" altLang="en-US" sz="2200" dirty="0">
                <a:solidFill>
                  <a:srgbClr val="003366"/>
                </a:solidFill>
                <a:latin typeface="+mn-lt"/>
              </a:rPr>
              <a:t>Конфлікти в різних сферах взаємодії </a:t>
            </a:r>
            <a:r>
              <a:rPr lang="ru-RU" altLang="en-US" sz="2200" dirty="0" smtClean="0">
                <a:solidFill>
                  <a:srgbClr val="003366"/>
                </a:solidFill>
                <a:latin typeface="+mn-lt"/>
              </a:rPr>
              <a:t>людини.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uk-UA" altLang="en-US" sz="2200" dirty="0">
                <a:solidFill>
                  <a:srgbClr val="003366"/>
                </a:solidFill>
                <a:latin typeface="+mn-lt"/>
              </a:rPr>
              <a:t>Тема 13. Попередження конфліктних </a:t>
            </a:r>
            <a:r>
              <a:rPr lang="uk-UA" altLang="en-US" sz="2200" dirty="0" smtClean="0">
                <a:solidFill>
                  <a:srgbClr val="003366"/>
                </a:solidFill>
                <a:latin typeface="+mn-lt"/>
              </a:rPr>
              <a:t>взаємовідносин.</a:t>
            </a:r>
            <a:endParaRPr lang="uk-UA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en-US" sz="2200" dirty="0">
                <a:solidFill>
                  <a:srgbClr val="003366"/>
                </a:solidFill>
                <a:latin typeface="+mn-lt"/>
              </a:rPr>
              <a:t>Тема 14. Вирішення </a:t>
            </a:r>
            <a:r>
              <a:rPr lang="ru-RU" altLang="en-US" sz="2200" dirty="0" smtClean="0">
                <a:solidFill>
                  <a:srgbClr val="003366"/>
                </a:solidFill>
                <a:latin typeface="+mn-lt"/>
              </a:rPr>
              <a:t>конфліктів.</a:t>
            </a:r>
            <a:endParaRPr lang="ru-RU" altLang="en-US" sz="2200" dirty="0">
              <a:solidFill>
                <a:srgbClr val="003366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altLang="en-US" sz="2200" dirty="0">
                <a:solidFill>
                  <a:srgbClr val="003366"/>
                </a:solidFill>
                <a:latin typeface="+mn-lt"/>
              </a:rPr>
              <a:t>Тема 15. Посередницька діяльність наприкінці </a:t>
            </a:r>
            <a:r>
              <a:rPr lang="ru-RU" altLang="en-US" sz="2200" dirty="0" smtClean="0">
                <a:solidFill>
                  <a:srgbClr val="003366"/>
                </a:solidFill>
                <a:latin typeface="+mn-lt"/>
              </a:rPr>
              <a:t>конфліктів.</a:t>
            </a:r>
            <a:endParaRPr lang="en-US" altLang="en-US" sz="22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048000" cy="2171700"/>
            <a:chOff x="-1138784" y="-3298237"/>
            <a:chExt cx="3048006" cy="3048006"/>
          </a:xfrm>
        </p:grpSpPr>
        <p:pic>
          <p:nvPicPr>
            <p:cNvPr id="14344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Box 9"/>
            <p:cNvSpPr txBox="1">
              <a:spLocks noChangeArrowheads="1"/>
            </p:cNvSpPr>
            <p:nvPr/>
          </p:nvSpPr>
          <p:spPr bwMode="auto">
            <a:xfrm>
              <a:off x="-733802" y="-2577964"/>
              <a:ext cx="2496457" cy="1512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434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2463" y="2587625"/>
            <a:ext cx="472122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</TotalTime>
  <Words>174</Words>
  <Application>Microsoft Office PowerPoint</Application>
  <PresentationFormat>Произвольный</PresentationFormat>
  <Paragraphs>35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Calibri</vt:lpstr>
      <vt:lpstr>Arial</vt:lpstr>
      <vt:lpstr>Wingdings</vt:lpstr>
      <vt:lpstr>Symbol</vt:lpstr>
      <vt:lpstr>Times New Roman</vt:lpstr>
      <vt:lpstr>Wingdings 3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390</cp:revision>
  <dcterms:created xsi:type="dcterms:W3CDTF">2010-05-21T10:35:54Z</dcterms:created>
  <dcterms:modified xsi:type="dcterms:W3CDTF">2020-10-08T10:28:40Z</dcterms:modified>
</cp:coreProperties>
</file>