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92929"/>
    <a:srgbClr val="FFFF66"/>
    <a:srgbClr val="FFFFFF"/>
    <a:srgbClr val="5F5F5F"/>
    <a:srgbClr val="99CCFF"/>
    <a:srgbClr val="EAEAEA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Альвіна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Орєхова,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562481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Управлінська звітність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3325936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9484351"/>
              </p:ext>
            </p:extLst>
          </p:nvPr>
        </p:nvGraphicFramePr>
        <p:xfrm>
          <a:off x="288752" y="2653651"/>
          <a:ext cx="8666405" cy="27642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uk-UA" altLang="en-US" sz="2000" b="1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у </a:t>
                      </a:r>
                      <a:r>
                        <a:rPr lang="uk-UA" sz="200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формуванні базових </a:t>
                      </a:r>
                      <a:r>
                        <a:rPr lang="uk-UA" sz="2000" kern="1200" dirty="0" err="1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компетентностей</a:t>
                      </a:r>
                      <a:r>
                        <a:rPr lang="uk-UA" sz="2000" kern="1200" dirty="0" smtClean="0">
                          <a:solidFill>
                            <a:srgbClr val="292929"/>
                          </a:solidFill>
                          <a:latin typeface="+mn-lt"/>
                          <a:ea typeface="+mn-ea"/>
                          <a:cs typeface="+mn-cs"/>
                        </a:rPr>
                        <a:t> щодо порядку формування, складання, подання та використання управлінської звітності суб’єктів господарювання з метою обґрунтування відповідних управлінських рішень.</a:t>
                      </a:r>
                      <a:endParaRPr lang="ru-RU" sz="2000" kern="1200" dirty="0" smtClean="0">
                        <a:solidFill>
                          <a:srgbClr val="29292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5932657"/>
              </p:ext>
            </p:extLst>
          </p:nvPr>
        </p:nvGraphicFramePr>
        <p:xfrm>
          <a:off x="288752" y="2653651"/>
          <a:ext cx="8666405" cy="30080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отримати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необхідні теоретичні знання з методики і техніки складання управлінської звітності суб’єктів господарювання;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оволодіти практичними навичками щодо складання форм управлінської звітності,</a:t>
                      </a:r>
                      <a:r>
                        <a:rPr lang="uk-UA" sz="20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аналізу форм управлінської звітності та коригування планів з метою обґрунтування управлінських рішень.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180143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1. Управлінська звітність та її роль в управлінні організацією.</a:t>
            </a:r>
            <a:endParaRPr lang="ru-RU" sz="2800" dirty="0" smtClean="0">
              <a:solidFill>
                <a:schemeClr val="accent6"/>
              </a:solidFill>
              <a:latin typeface="+mn-lt"/>
            </a:endParaRPr>
          </a:p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2.Вимоги та критерії побудови системи управлінської звітності.</a:t>
            </a:r>
            <a:endParaRPr lang="ru-RU" sz="2800" dirty="0" smtClean="0">
              <a:solidFill>
                <a:schemeClr val="accent6"/>
              </a:solidFill>
              <a:latin typeface="+mn-lt"/>
            </a:endParaRPr>
          </a:p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3.Етапи формування та складання управлінської звітності.</a:t>
            </a:r>
            <a:endParaRPr lang="ru-RU" sz="2800" dirty="0" smtClean="0">
              <a:solidFill>
                <a:schemeClr val="accent6"/>
              </a:solidFill>
              <a:latin typeface="+mn-lt"/>
            </a:endParaRPr>
          </a:p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4. Методика формування управлінської звітності.</a:t>
            </a:r>
            <a:endParaRPr lang="ru-RU" sz="2800" dirty="0" smtClean="0">
              <a:solidFill>
                <a:schemeClr val="accent6"/>
              </a:solidFill>
              <a:latin typeface="+mn-lt"/>
            </a:endParaRPr>
          </a:p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5.Форми управлінської звітності.</a:t>
            </a:r>
            <a:endParaRPr lang="ru-RU" sz="2800" dirty="0" smtClean="0">
              <a:solidFill>
                <a:schemeClr val="accent6"/>
              </a:solidFill>
              <a:latin typeface="+mn-lt"/>
            </a:endParaRPr>
          </a:p>
          <a:p>
            <a:r>
              <a:rPr lang="uk-UA" sz="2800" dirty="0" smtClean="0">
                <a:solidFill>
                  <a:schemeClr val="accent6"/>
                </a:solidFill>
                <a:latin typeface="+mn-lt"/>
              </a:rPr>
              <a:t>Тема 6. Аналіз управлінської звітності та коригування планів.</a:t>
            </a:r>
            <a:endParaRPr lang="ru-RU" sz="2800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185</TotalTime>
  <Words>181</Words>
  <Application>Microsoft Office PowerPoint</Application>
  <PresentationFormat>Произвольный</PresentationFormat>
  <Paragraphs>34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389</cp:revision>
  <dcterms:created xsi:type="dcterms:W3CDTF">2010-05-21T10:35:54Z</dcterms:created>
  <dcterms:modified xsi:type="dcterms:W3CDTF">2020-10-07T10:55:48Z</dcterms:modified>
</cp:coreProperties>
</file>