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2929"/>
    <a:srgbClr val="FFFF66"/>
    <a:srgbClr val="FFFFFF"/>
    <a:srgbClr val="5F5F5F"/>
    <a:srgbClr val="99CCFF"/>
    <a:srgbClr val="EAEAEA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116" d="100"/>
          <a:sy n="116" d="100"/>
        </p:scale>
        <p:origin x="-624" y="-11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07.10.2020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07.10.2020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Микола Гордієнко,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професор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553395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Податковий контроль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00328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algn="just"/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отримання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базових знань з питань податкової діяльності, необхідних майбутнім спеціалістам для управління у сфері оподаткування</a:t>
                      </a:r>
                      <a:endParaRPr lang="uk-UA" altLang="en-US" sz="2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отриманих знань та навичок при здійсненні податкового контролю за правильністю нарахування та своєчасністю сплати до бюджету податків і зборів, який має забезпечити ефективну превентивну діяльність щодо недопущення порушень податкового законодавства. </a:t>
                      </a: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422726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+mn-lt"/>
                        </a:rPr>
                        <a:t> </a:t>
                      </a: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+mn-lt"/>
                        </a:rPr>
                        <a:t>знання про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законодавчо-нормативну базу з питань оподаткування суб’єктів господарювання;</a:t>
                      </a:r>
                      <a:r>
                        <a:rPr lang="ru-RU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особливості проведення та документального оформлення податкових перевірок з окремих податків і зборів;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вміння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застосовувати отримані нові знання й практичні навички для розв’язання комплексних проблем у сфері обліку, аудиту та оподаткування, а також адаптувати їх до умов змінного середовища та вимог сталого розвитку; готувати й обґрунтовувати висновки задля консультування власників, менеджменту суб’єкта господарювання та інших користувачів інформації.</a:t>
                      </a:r>
                      <a:endParaRPr lang="ru-RU" sz="2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438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1. Нормативно-правові основи податкового контролю в Україні.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2. Методичне та інформаційна забезпечення податкового контролю.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3. Адміністрування податків контролюючими органами.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4. Організація проведення та документального оформлення результатів податкових перевірок.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5. Податковий контроль окремих господарських операцій.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6. Податкова перевірка правильності нарахування і своєчасності сплати податку на прибуток підприємств.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7. Податкова перевірка  правильності нарахування і своєчасності сплати податку на додану вартість.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8. Податкова перевірка правильності нарахування і своєчасності сплати акцизного податку.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9. Податкова перевірка правильності нарахування і своєчасності сплати податку на доходи фізичних осіб. </a:t>
            </a:r>
            <a:endParaRPr lang="ru-RU" sz="2000" dirty="0" smtClean="0">
              <a:solidFill>
                <a:srgbClr val="292929"/>
              </a:solidFill>
              <a:latin typeface="+mn-lt"/>
            </a:endParaRPr>
          </a:p>
          <a:p>
            <a:r>
              <a:rPr lang="uk-UA" sz="2000" dirty="0" smtClean="0">
                <a:solidFill>
                  <a:srgbClr val="292929"/>
                </a:solidFill>
                <a:latin typeface="+mn-lt"/>
              </a:rPr>
              <a:t>Тема 10. Особливості проведення податкового контролю з інших податків </a:t>
            </a:r>
            <a:r>
              <a:rPr lang="uk-UA" sz="2000" smtClean="0">
                <a:solidFill>
                  <a:srgbClr val="292929"/>
                </a:solidFill>
                <a:latin typeface="+mn-lt"/>
              </a:rPr>
              <a:t>та зборів.</a:t>
            </a:r>
            <a:r>
              <a:rPr lang="uk-UA" sz="2000" smtClean="0">
                <a:latin typeface="+mn-lt"/>
              </a:rPr>
              <a:t> </a:t>
            </a:r>
            <a:endParaRPr lang="ru-RU" sz="2000" dirty="0" smtClean="0">
              <a:latin typeface="+mn-lt"/>
            </a:endParaRPr>
          </a:p>
          <a:p>
            <a:pPr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sz="2800" dirty="0">
              <a:solidFill>
                <a:srgbClr val="003366"/>
              </a:solidFill>
              <a:latin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311</Words>
  <Application>Microsoft Office PowerPoint</Application>
  <PresentationFormat>Произвольный</PresentationFormat>
  <Paragraphs>38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снау</cp:lastModifiedBy>
  <cp:revision>391</cp:revision>
  <dcterms:created xsi:type="dcterms:W3CDTF">2010-05-21T10:35:54Z</dcterms:created>
  <dcterms:modified xsi:type="dcterms:W3CDTF">2020-10-07T08:19:28Z</dcterms:modified>
</cp:coreProperties>
</file>