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Олександр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Назаренко,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д.е.н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професор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9797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Оцінювання та облік майна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3820170"/>
              </p:ext>
            </p:extLst>
          </p:nvPr>
        </p:nvGraphicFramePr>
        <p:xfrm>
          <a:off x="288752" y="2367925"/>
          <a:ext cx="8666405" cy="369236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9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uk-UA" altLang="en-US" sz="200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теоретико-методичних положень,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набуття </a:t>
                      </a:r>
                      <a:r>
                        <a:rPr lang="uk-UA" altLang="en-US" sz="2000" b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практичних навичок щодо оцінювання, засвоєння організації та методики обліку майна у процесі прийняття ефективних управлінських рішень з урахуванням стратегії розвитку суб’єкта господарювання в умовах невизначеності, ризику та асиметричності інформації.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4992"/>
              </p:ext>
            </p:extLst>
          </p:nvPr>
        </p:nvGraphicFramePr>
        <p:xfrm>
          <a:off x="187375" y="2330368"/>
          <a:ext cx="9269776" cy="3968314"/>
        </p:xfrm>
        <a:graphic>
          <a:graphicData uri="http://schemas.openxmlformats.org/drawingml/2006/table">
            <a:tbl>
              <a:tblPr/>
              <a:tblGrid>
                <a:gridCol w="9269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0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дисципліни дозволить вам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: </a:t>
                      </a: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- імплементувати Методику оцінки майна у діяльність господарюючих суб’єктів;</a:t>
                      </a: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- збирати, оцінювати та аналізувати фінансові та нефінансові дані для узагальнення релевантної інформації в цілях прийняття управлінських рішень; </a:t>
                      </a: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- застосовувати методи і методики класифікації, визнання та оцінки активів господарюючого суб’єкта в системі бухгалтерського обліку;</a:t>
                      </a: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- надавати консультації управлінському персоналу суб’єкта господарювання щодо особливостей оцінювання та облікового супроводження майна.</a:t>
                      </a:r>
                    </a:p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7375" y="375681"/>
            <a:ext cx="3048006" cy="2351043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53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323999" y="2009710"/>
            <a:ext cx="10882366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1. Загальні засади оцінки майна і майнових прав.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2. Особливості імплементації Методики оцінки майна у діяльність господарюючих суб’єктів.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3. Документальне супроводження оцінки майна господарюючих суб’єктів та відповідальність за його достовірність.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4. Методичні підходи до оцінки майна господарюючого суб’єкта.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5. Класифікація, визнання та оцінка активів господарюючого суб’єкта в системі бухгалтерського обліку.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6. Формування інформації про майно на основі облікової політики суб’єкта господарювання.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7. Інформаційне супроводження майнового стану як інструмент управління господарюючим суб’єктом.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</TotalTime>
  <Words>264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392</cp:revision>
  <dcterms:created xsi:type="dcterms:W3CDTF">2010-05-21T10:35:54Z</dcterms:created>
  <dcterms:modified xsi:type="dcterms:W3CDTF">2020-10-07T13:07:10Z</dcterms:modified>
</cp:coreProperties>
</file>