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2929"/>
    <a:srgbClr val="5F5F5F"/>
    <a:srgbClr val="FFFF66"/>
    <a:srgbClr val="FFFFFF"/>
    <a:srgbClr val="99CCFF"/>
    <a:srgbClr val="EAEAEA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624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Микола Гордієнко,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професор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116120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Міжнародні стандарти бухгалтерського обліку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342522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опанування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теоретичного і практичного матеріалу з теорії міжнародних стандартів  бухгалтерського обліку та методики його ведення; </a:t>
                      </a:r>
                    </a:p>
                    <a:p>
                      <a:pPr algn="just"/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uk-UA" altLang="en-US" sz="200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отриманих знань та навичок при складанні бухгалтерського балансу та іншої звітності згідно МСФЗ</a:t>
                      </a:r>
                      <a:r>
                        <a:rPr lang="uk-UA" sz="200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uk-UA" altLang="en-US" sz="2000" dirty="0" smtClean="0">
                        <a:solidFill>
                          <a:srgbClr val="292929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формування навичок </a:t>
                      </a:r>
                      <a:r>
                        <a:rPr lang="uk-UA" sz="200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адекватно діяти в умовах ринкових відносин, зміни методик обліку, вдосконалення нормативних і законодавчих актів.</a:t>
                      </a:r>
                      <a:endParaRPr lang="ru-RU" sz="2000" kern="1200" dirty="0" smtClean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325190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вміння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застосовувати МСБО  в професійній діяльності; вести облік основних засобів, нематеріальних активів, грошових коштів, розрахункових операцій, власного капіталу, витрат, доходів та фінансових результатів за вимогами міжнародних стандартів; зіставляти показники звітності підприємств з іноземним капіталом і національних підприємств; на вимогу міжнародних організацій подавати фінансові звіти відповідно до вимог МСФЗ.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1919416"/>
            <a:ext cx="1088236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000" dirty="0" smtClean="0">
                <a:latin typeface="+mn-lt"/>
              </a:rPr>
              <a:t>Тема 1. Міжнародні організації зі стандартизації обліку і звітності.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2. Рада з Міжнародних стандартів бухгалтерського обліку.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3. Законодавче та нормативне регулювання обліку в Україні.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4. Національні (положення) стандарти бухгалтерського обліку.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5. Міжнародні системи планів рахунків бухгалтерського обліку.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6. Перше застосування Міжнародних стандартів фінансової звітності.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7. Облік грошових коштів та їх еквівалентів.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8. Облік основних засобів.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9. Облік нематеріальних та </a:t>
            </a:r>
            <a:r>
              <a:rPr lang="uk-UA" sz="2000" dirty="0" err="1" smtClean="0">
                <a:latin typeface="+mn-lt"/>
              </a:rPr>
              <a:t>непоточних</a:t>
            </a:r>
            <a:r>
              <a:rPr lang="uk-UA" sz="2000" dirty="0" smtClean="0">
                <a:latin typeface="+mn-lt"/>
              </a:rPr>
              <a:t> активів.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10. Облік запасів.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11. Облік інвестиційної нерухомості та фінансових інструментів.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12. Облік виплат працівникам.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13. Облік доходів і витрат.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14. Облік орендних операцій.</a:t>
            </a:r>
            <a:endParaRPr lang="ru-RU" sz="2000" dirty="0" smtClean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Тема 15. Подання фінансової звітності у відповідності до МСБО.</a:t>
            </a:r>
            <a:endParaRPr lang="ru-RU" sz="2000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</TotalTime>
  <Words>317</Words>
  <Application>Microsoft Office PowerPoint</Application>
  <PresentationFormat>Произвольный</PresentationFormat>
  <Paragraphs>44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снау</cp:lastModifiedBy>
  <cp:revision>389</cp:revision>
  <dcterms:created xsi:type="dcterms:W3CDTF">2010-05-21T10:35:54Z</dcterms:created>
  <dcterms:modified xsi:type="dcterms:W3CDTF">2020-10-07T08:49:51Z</dcterms:modified>
</cp:coreProperties>
</file>