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75" d="100"/>
          <a:sy n="75" d="100"/>
        </p:scale>
        <p:origin x="-690" y="-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ADA41D-6CAB-4FA9-80EF-7033ECDCCF64}" type="datetimeFigureOut">
              <a:rPr lang="de-DE"/>
              <a:pPr>
                <a:defRPr/>
              </a:pPr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4D26D9-5B6F-4E3E-B01D-24F053E96B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B4D0D-0683-4D60-AF02-CCB1353619A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B43D78B-3395-41D5-A4C6-5B9D0193564A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CC381-0E7A-47BE-ACCF-F09A8019A0B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A95F4C4-A4B0-4A62-B6CA-A300A296E0F4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2828B-96A2-465F-BF07-ADD0E50E9A86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A7C1A9-2C3E-4AD1-9E4C-B86B193279CB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3227D-2925-4FCD-AE1C-CF02A9BFDB2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07D7EF1-1D39-48BE-B4D2-0B1A45F9A9AA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5A32D7-056C-47BF-8B20-1ED75BFE9E3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8650F1F-6123-4B51-900F-D3CC477FB033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28DF-11C0-4080-BD97-DA8DF9A78473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D353-F99E-4252-AD9E-C2C85C46A0F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4DD7-6A3A-468F-937D-EE2D54ADCBDD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BC36-BEA4-4637-BFCC-D7FCD44577C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EA72-2C24-4EF8-B58C-84AD644CE442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44D4-1E86-4641-BD8D-725A0C71E1B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uk-UA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0D2D7-B08A-4897-A384-2814FF86393A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C8C73-13E3-4A12-8C5C-BA42C8C2FC6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ransition spd="med" advTm="7000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Олена Довжик, к.е.н.,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9263" y="3429000"/>
            <a:ext cx="73929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57275"/>
            <a:r>
              <a:rPr lang="uk-UA" sz="4400" b="1"/>
              <a:t>ДІЛОВА ІНОЗЕМНА МОВА</a:t>
            </a:r>
            <a:endParaRPr lang="uk-UA" altLang="de-DE" sz="4400" b="1" noProof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410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4104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123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/>
        </p:nvGraphicFramePr>
        <p:xfrm>
          <a:off x="288925" y="2654300"/>
          <a:ext cx="8666405" cy="354714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/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та розширення запасу термінологічної лексики відповідно до спеціальностї</a:t>
                      </a:r>
                      <a:endParaRPr lang="uk-UA" altLang="en-US" sz="2000" dirty="0" smtClean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розвинення</a:t>
                      </a:r>
                      <a:r>
                        <a:rPr lang="uk-UA" sz="2000" b="1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навичок читання адаптованих текстів фахового спрямування з метою повного отримання інформації</a:t>
                      </a:r>
                      <a:endParaRPr lang="uk-UA" altLang="en-US" sz="2000" dirty="0" smtClean="0">
                        <a:solidFill>
                          <a:srgbClr val="003366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j-lt"/>
                        </a:rPr>
                        <a:t>Використання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навичок усного мовлення для роботи в іншомовному середовищі</a:t>
                      </a:r>
                      <a:endParaRPr lang="uk-UA" altLang="en-US" sz="2000" b="1" dirty="0" smtClean="0">
                        <a:solidFill>
                          <a:srgbClr val="003366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136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7" name="Group 7"/>
          <p:cNvGrpSpPr>
            <a:grpSpLocks/>
          </p:cNvGrpSpPr>
          <p:nvPr/>
        </p:nvGrpSpPr>
        <p:grpSpPr bwMode="auto">
          <a:xfrm>
            <a:off x="174625" y="471488"/>
            <a:ext cx="3048000" cy="2749550"/>
            <a:chOff x="7856129" y="1513453"/>
            <a:chExt cx="3048006" cy="3048006"/>
          </a:xfrm>
        </p:grpSpPr>
        <p:pic>
          <p:nvPicPr>
            <p:cNvPr id="5139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6147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/>
        </p:nvGraphicFramePr>
        <p:xfrm>
          <a:off x="288925" y="2654300"/>
          <a:ext cx="8666405" cy="30080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/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оволодіти різними видами мовленнєвої діяльності; розширити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словниковий запас за рахунок загальновживаної, загальнонаукової, загально професійної та спеціальної лексики; сформувати уміння ефективного й адекватного оперування загальнолексичними і термінологічними мінімумами </a:t>
                      </a:r>
                      <a:r>
                        <a:rPr lang="uk-UA" altLang="en-US" sz="2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тощо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US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160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1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616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gray">
          <a:xfrm>
            <a:off x="323999" y="2264059"/>
            <a:ext cx="11866414" cy="430184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717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3" y="2347913"/>
            <a:ext cx="108823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82550" y="92075"/>
            <a:ext cx="3048000" cy="2171700"/>
            <a:chOff x="-1138784" y="-3298237"/>
            <a:chExt cx="3048006" cy="3048006"/>
          </a:xfrm>
        </p:grpSpPr>
        <p:pic>
          <p:nvPicPr>
            <p:cNvPr id="717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Box 9"/>
            <p:cNvSpPr txBox="1">
              <a:spLocks noChangeArrowheads="1"/>
            </p:cNvSpPr>
            <p:nvPr/>
          </p:nvSpPr>
          <p:spPr bwMode="auto">
            <a:xfrm>
              <a:off x="-733802" y="-2577964"/>
              <a:ext cx="2496457" cy="151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550" y="2735263"/>
            <a:ext cx="11782425" cy="3494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indent="450850" algn="just"/>
            <a:r>
              <a:rPr lang="uk-UA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1. </a:t>
            </a:r>
            <a:r>
              <a:rPr lang="uk-UA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Starting a New Business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2800">
              <a:latin typeface="Calibri" pitchFamily="34" charset="0"/>
              <a:ea typeface="Calibri" pitchFamily="34" charset="0"/>
            </a:endParaRPr>
          </a:p>
          <a:p>
            <a:pPr indent="450850" algn="just" eaLnBrk="0" hangingPunct="0"/>
            <a:r>
              <a:rPr lang="uk-UA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Job Application Process.</a:t>
            </a:r>
            <a:endParaRPr lang="uk-UA" sz="2800">
              <a:latin typeface="Calibri" pitchFamily="34" charset="0"/>
            </a:endParaRPr>
          </a:p>
          <a:p>
            <a:pPr indent="450850" algn="just" eaLnBrk="0" hangingPunct="0"/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Тема 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. Business Correspondence </a:t>
            </a:r>
            <a:endParaRPr lang="uk-UA" sz="2800">
              <a:latin typeface="Calibri" pitchFamily="34" charset="0"/>
            </a:endParaRPr>
          </a:p>
          <a:p>
            <a:pPr indent="450850" algn="just" eaLnBrk="0" hangingPunct="0"/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Тема 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. Formal messages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and T</a:t>
            </a:r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elephone conversation</a:t>
            </a:r>
            <a:endParaRPr lang="uk-UA" sz="2800">
              <a:latin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800">
                <a:latin typeface="Calibri" pitchFamily="34" charset="0"/>
                <a:cs typeface="Times New Roman" pitchFamily="18" charset="0"/>
              </a:rPr>
              <a:t>Тема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5</a:t>
            </a:r>
            <a:r>
              <a:rPr lang="uk-UA" sz="2800">
                <a:latin typeface="Calibri" pitchFamily="34" charset="0"/>
                <a:cs typeface="Times New Roman" pitchFamily="18" charset="0"/>
              </a:rPr>
              <a:t>. Presentations and Business Meetings</a:t>
            </a:r>
          </a:p>
          <a:p>
            <a:pPr indent="450850" algn="just" eaLnBrk="0" hangingPunct="0"/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Тема 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. Enterprise Structures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uk-UA" sz="2800">
              <a:latin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800">
                <a:latin typeface="Calibri" pitchFamily="34" charset="0"/>
                <a:cs typeface="Times New Roman" pitchFamily="18" charset="0"/>
              </a:rPr>
              <a:t>Тема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7</a:t>
            </a:r>
            <a:r>
              <a:rPr lang="uk-UA" sz="2800">
                <a:latin typeface="Calibri" pitchFamily="34" charset="0"/>
                <a:cs typeface="Times New Roman" pitchFamily="18" charset="0"/>
              </a:rPr>
              <a:t>. Contract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s.</a:t>
            </a:r>
            <a:endParaRPr lang="uk-UA" sz="2800">
              <a:latin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Тема 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lang="uk-UA" sz="2800">
                <a:latin typeface="Calibri" pitchFamily="34" charset="0"/>
                <a:ea typeface="Calibri" pitchFamily="34" charset="0"/>
                <a:cs typeface="Calibri" pitchFamily="34" charset="0"/>
              </a:rPr>
              <a:t>nglish for accounting</a:t>
            </a:r>
            <a:endParaRPr lang="uk-UA" sz="2800">
              <a:latin typeface="Calibri" pitchFamily="34" charset="0"/>
            </a:endParaRPr>
          </a:p>
        </p:txBody>
      </p:sp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195</TotalTime>
  <Words>187</Words>
  <Application>Microsoft Office PowerPoint</Application>
  <PresentationFormat>Произвольный</PresentationFormat>
  <Paragraphs>37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</vt:lpstr>
      <vt:lpstr>Arial</vt:lpstr>
      <vt:lpstr>Wingdings</vt:lpstr>
      <vt:lpstr>Symbol</vt:lpstr>
      <vt:lpstr>Wingdings 3</vt:lpstr>
      <vt:lpstr>Times New Roman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Елена</cp:lastModifiedBy>
  <cp:revision>393</cp:revision>
  <dcterms:created xsi:type="dcterms:W3CDTF">2010-05-21T10:35:54Z</dcterms:created>
  <dcterms:modified xsi:type="dcterms:W3CDTF">2020-10-07T08:25:16Z</dcterms:modified>
</cp:coreProperties>
</file>