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>
        <p:scale>
          <a:sx n="77" d="100"/>
          <a:sy n="77" d="100"/>
        </p:scale>
        <p:origin x="-90" y="2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44868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Ольга Ковальова,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87868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Потенціал і розвиток підприємства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635241"/>
              </p:ext>
            </p:extLst>
          </p:nvPr>
        </p:nvGraphicFramePr>
        <p:xfrm>
          <a:off x="288752" y="2653650"/>
          <a:ext cx="8666405" cy="2709181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09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sz="2000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вивчення теоретичних основ сутності потенціалу підприємства, конкурентоспроможності підприємства та потенціалу розвитку, ознайомлення студентів з методологією оцінки конкурентоспроможності підприємства, основними підходами та методами вартісної оцінки потенціалу підприємства та основними засадами оціночної діяльності в Україні, а також виявлення та аналіз потенціалу розвитку підприємства.</a:t>
                      </a:r>
                      <a:endParaRPr lang="ru-RU" sz="2000" kern="1200" dirty="0" smtClean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808381"/>
              </p:ext>
            </p:extLst>
          </p:nvPr>
        </p:nvGraphicFramePr>
        <p:xfrm>
          <a:off x="175303" y="2443792"/>
          <a:ext cx="8666405" cy="4284626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6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3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lvl="1" algn="just"/>
                      <a:r>
                        <a:rPr lang="uk-UA" altLang="en-US" sz="18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сформувати</a:t>
                      </a:r>
                      <a:r>
                        <a:rPr lang="uk-UA" altLang="en-US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sz="18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практичні навички </a:t>
                      </a:r>
                      <a:r>
                        <a:rPr lang="uk-UA" sz="1800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для:</a:t>
                      </a:r>
                    </a:p>
                    <a:p>
                      <a:pPr marL="742950" lvl="1" indent="-285750" algn="just">
                        <a:buFont typeface="Arial" pitchFamily="34" charset="0"/>
                        <a:buChar char="•"/>
                      </a:pPr>
                      <a:r>
                        <a:rPr lang="uk-UA" sz="1800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здійснення оцінки середовища, в якому працює підприємство; оцінки рівня конкурентоспроможності підприємства;</a:t>
                      </a:r>
                      <a:endParaRPr lang="ru-RU" sz="1800" kern="1200" dirty="0" smtClean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42950" lvl="1" indent="-285750" algn="just">
                        <a:buFont typeface="Arial" pitchFamily="34" charset="0"/>
                        <a:buChar char="•"/>
                      </a:pPr>
                      <a:r>
                        <a:rPr lang="uk-UA" sz="1800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оцінки діяльності як необхідної складової раціонального управління розвитком потенціалу підприємства; </a:t>
                      </a:r>
                    </a:p>
                    <a:p>
                      <a:pPr marL="742950" lvl="1" indent="-285750" algn="just">
                        <a:buFont typeface="Arial" pitchFamily="34" charset="0"/>
                        <a:buChar char="•"/>
                      </a:pPr>
                      <a:r>
                        <a:rPr lang="uk-UA" sz="1800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аналізу та виявлення факторів, що обумовлюють виникнення змін існуючих та появу нових властивостей підприємства, які можуть бути додатково створені у розмірах, обмежених природними, організаційно-технічними та загальноекономічними умовами.</a:t>
                      </a:r>
                      <a:endParaRPr lang="ru-RU" sz="1800" b="1" kern="1200" dirty="0" smtClean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000" dirty="0"/>
              <a:t>Тема 1. </a:t>
            </a:r>
            <a:r>
              <a:rPr lang="ru-RU" sz="2000" dirty="0" err="1"/>
              <a:t>Сутність</a:t>
            </a:r>
            <a:r>
              <a:rPr lang="ru-RU" sz="2000" dirty="0"/>
              <a:t> і структура </a:t>
            </a:r>
            <a:r>
              <a:rPr lang="ru-RU" sz="2000" dirty="0" err="1"/>
              <a:t>потенціалу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endParaRPr lang="ru-RU" sz="2000" dirty="0"/>
          </a:p>
          <a:p>
            <a:r>
              <a:rPr lang="uk-UA" sz="2000" dirty="0"/>
              <a:t>Тема 2. Формування потенціалу підприємства</a:t>
            </a:r>
            <a:endParaRPr lang="ru-RU" sz="2000" dirty="0"/>
          </a:p>
          <a:p>
            <a:r>
              <a:rPr lang="uk-UA" sz="2000" dirty="0"/>
              <a:t>Тема 3. Конкурентоспроможність потенціалу підприємства</a:t>
            </a:r>
            <a:endParaRPr lang="ru-RU" sz="2000" dirty="0"/>
          </a:p>
          <a:p>
            <a:r>
              <a:rPr lang="uk-UA" sz="2000" dirty="0"/>
              <a:t>Тема 4. Теоретичні основи оцінки потенціалу підприємства</a:t>
            </a:r>
            <a:endParaRPr lang="ru-RU" sz="2000" dirty="0"/>
          </a:p>
          <a:p>
            <a:r>
              <a:rPr lang="uk-UA" sz="2000" dirty="0"/>
              <a:t>Тема 5. Методичний інструментарій оцінки потенціалу підприємства.</a:t>
            </a:r>
            <a:endParaRPr lang="ru-RU" sz="2000" dirty="0"/>
          </a:p>
          <a:p>
            <a:r>
              <a:rPr lang="uk-UA" sz="2000" dirty="0"/>
              <a:t>Тема 6. Об’єкти нерухомості та їх оцінка</a:t>
            </a:r>
            <a:endParaRPr lang="ru-RU" sz="2000" dirty="0"/>
          </a:p>
          <a:p>
            <a:r>
              <a:rPr lang="uk-UA" sz="2000" dirty="0"/>
              <a:t>Тема 7. Техніко-технологічний потенціал підприємства та його оцінка</a:t>
            </a:r>
            <a:endParaRPr lang="ru-RU" sz="2000" dirty="0"/>
          </a:p>
          <a:p>
            <a:r>
              <a:rPr lang="uk-UA" sz="2000" dirty="0"/>
              <a:t>Тема 8. Нематеріальні активи підприємства та методи їх оцінки</a:t>
            </a:r>
            <a:endParaRPr lang="ru-RU" sz="2000" dirty="0"/>
          </a:p>
          <a:p>
            <a:r>
              <a:rPr lang="uk-UA" sz="2000" dirty="0"/>
              <a:t>Тема 9. Кадровий потенціал підприємства та його оцінка</a:t>
            </a:r>
            <a:endParaRPr lang="ru-RU" sz="2000" dirty="0"/>
          </a:p>
          <a:p>
            <a:r>
              <a:rPr lang="uk-UA" sz="2000" dirty="0"/>
              <a:t>Тема 10. Оцінка сукупного потенціалу підприємства (вартості бізнесу).</a:t>
            </a:r>
            <a:endParaRPr lang="ru-RU" sz="2000" dirty="0"/>
          </a:p>
          <a:p>
            <a:r>
              <a:rPr lang="uk-UA" sz="2000" dirty="0"/>
              <a:t>Тема 11. Прикладні аспекти оцінки потенціалу підприємства.</a:t>
            </a:r>
            <a:endParaRPr lang="ru-RU" sz="2000" dirty="0"/>
          </a:p>
          <a:p>
            <a:r>
              <a:rPr lang="uk-UA" sz="2000" dirty="0"/>
              <a:t>Тема 12.</a:t>
            </a:r>
            <a:r>
              <a:rPr lang="uk-UA" sz="2000" b="1" dirty="0"/>
              <a:t> </a:t>
            </a:r>
            <a:r>
              <a:rPr lang="uk-UA" sz="2000" dirty="0"/>
              <a:t>Оцінка потенціалу розвитку</a:t>
            </a:r>
            <a:endParaRPr lang="ru-RU" sz="2000"/>
          </a:p>
          <a:p>
            <a:endParaRPr lang="ru-RU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228</TotalTime>
  <Words>277</Words>
  <Application>Microsoft Office PowerPoint</Application>
  <PresentationFormat>Произвольный</PresentationFormat>
  <Paragraphs>42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user</cp:lastModifiedBy>
  <cp:revision>394</cp:revision>
  <dcterms:created xsi:type="dcterms:W3CDTF">2010-05-21T10:35:54Z</dcterms:created>
  <dcterms:modified xsi:type="dcterms:W3CDTF">2020-10-08T09:29:09Z</dcterms:modified>
</cp:coreProperties>
</file>