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65" r:id="rId2"/>
    <p:sldId id="256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2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B368-6263-4680-9DDC-1B4EC48D9A91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591D-4ABE-49E4-8415-3D1ECDC28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06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B368-6263-4680-9DDC-1B4EC48D9A91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591D-4ABE-49E4-8415-3D1ECDC28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20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B368-6263-4680-9DDC-1B4EC48D9A91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591D-4ABE-49E4-8415-3D1ECDC2898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4072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B368-6263-4680-9DDC-1B4EC48D9A91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591D-4ABE-49E4-8415-3D1ECDC28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827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B368-6263-4680-9DDC-1B4EC48D9A91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591D-4ABE-49E4-8415-3D1ECDC2898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9928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B368-6263-4680-9DDC-1B4EC48D9A91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591D-4ABE-49E4-8415-3D1ECDC28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161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B368-6263-4680-9DDC-1B4EC48D9A91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591D-4ABE-49E4-8415-3D1ECDC28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858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B368-6263-4680-9DDC-1B4EC48D9A91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591D-4ABE-49E4-8415-3D1ECDC28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944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B368-6263-4680-9DDC-1B4EC48D9A91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591D-4ABE-49E4-8415-3D1ECDC28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71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B368-6263-4680-9DDC-1B4EC48D9A91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591D-4ABE-49E4-8415-3D1ECDC28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390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B368-6263-4680-9DDC-1B4EC48D9A91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591D-4ABE-49E4-8415-3D1ECDC28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037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B368-6263-4680-9DDC-1B4EC48D9A91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591D-4ABE-49E4-8415-3D1ECDC28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575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B368-6263-4680-9DDC-1B4EC48D9A91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591D-4ABE-49E4-8415-3D1ECDC28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532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B368-6263-4680-9DDC-1B4EC48D9A91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591D-4ABE-49E4-8415-3D1ECDC28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852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B368-6263-4680-9DDC-1B4EC48D9A91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591D-4ABE-49E4-8415-3D1ECDC28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063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B368-6263-4680-9DDC-1B4EC48D9A91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591D-4ABE-49E4-8415-3D1ECDC28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467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3B368-6263-4680-9DDC-1B4EC48D9A91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EBA591D-4ABE-49E4-8415-3D1ECDC28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537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7" y="14288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398124" y="1117340"/>
            <a:ext cx="686819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sz="32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ПРАВОВІДНОСИНИ ТА ПСИХОЛОГІЯ СПІВПРАЦІ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874327"/>
            <a:ext cx="9850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Лектор: доцент,</a:t>
            </a:r>
            <a:r>
              <a:rPr lang="uk-UA" sz="1400" b="1" i="1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uk-UA" sz="1400" b="1" dirty="0" err="1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к.ю.н</a:t>
            </a:r>
            <a:r>
              <a:rPr lang="uk-UA" sz="1400" b="1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., завідувач кафедри приватного та соціального права Кузнецова М. Ю.</a:t>
            </a:r>
          </a:p>
        </p:txBody>
      </p:sp>
    </p:spTree>
    <p:extLst>
      <p:ext uri="{BB962C8B-B14F-4D97-AF65-F5344CB8AC3E}">
        <p14:creationId xmlns:p14="http://schemas.microsoft.com/office/powerpoint/2010/main" val="4214406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11463">
            <a:off x="8820982" y="4197927"/>
            <a:ext cx="3702243" cy="256309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1232155"/>
            <a:ext cx="532345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b="1" dirty="0">
                <a:latin typeface="Book Antiqua" panose="02040602050305030304" pitchFamily="18" charset="0"/>
              </a:rPr>
              <a:t>Мета дисципліни </a:t>
            </a:r>
            <a:r>
              <a:rPr lang="uk-UA" dirty="0">
                <a:latin typeface="Book Antiqua" panose="02040602050305030304" pitchFamily="18" charset="0"/>
              </a:rPr>
              <a:t>полягає у формуванні освіченої, гармонійно розвиненої особистості, здатної до опанування наукових знань, професійної мобільності та швидкої адаптації до змін у сфері права та психології. Вивчення дисципліни має на меті набуття студентами системи знань: з права, психології, педагогіки та конфліктології.</a:t>
            </a:r>
          </a:p>
          <a:p>
            <a:pPr algn="just"/>
            <a:r>
              <a:rPr lang="uk-UA" b="1" dirty="0">
                <a:latin typeface="Book Antiqua" panose="02040602050305030304" pitchFamily="18" charset="0"/>
              </a:rPr>
              <a:t> </a:t>
            </a:r>
            <a:endParaRPr lang="uk-UA" dirty="0">
              <a:latin typeface="Book Antiqua" panose="02040602050305030304" pitchFamily="18" charset="0"/>
            </a:endParaRPr>
          </a:p>
          <a:p>
            <a:pPr algn="just"/>
            <a:r>
              <a:rPr lang="uk-UA" b="1" dirty="0">
                <a:latin typeface="Book Antiqua" panose="02040602050305030304" pitchFamily="18" charset="0"/>
              </a:rPr>
              <a:t>Завдання дисципліни:</a:t>
            </a:r>
            <a:r>
              <a:rPr lang="uk-UA" dirty="0">
                <a:latin typeface="Book Antiqua" panose="02040602050305030304" pitchFamily="18" charset="0"/>
              </a:rPr>
              <a:t> вивчення поняття та підстав виникнення правовідносин, розуміння конфліктної ситуації і конфлікту, природа конфлікту в трудовому колективі та шляхи управління конфліктною ситуацією, аналіз конфліктів і вироблення методів їх подолання;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56697" y="1232155"/>
            <a:ext cx="5486399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b="1" dirty="0">
                <a:latin typeface="Book Antiqua" panose="02040602050305030304" pitchFamily="18" charset="0"/>
              </a:rPr>
              <a:t>Зміст дисципліни:</a:t>
            </a:r>
            <a:r>
              <a:rPr lang="uk-UA" dirty="0">
                <a:latin typeface="Book Antiqua" panose="02040602050305030304" pitchFamily="18" charset="0"/>
              </a:rPr>
              <a:t/>
            </a:r>
            <a:br>
              <a:rPr lang="uk-UA" dirty="0">
                <a:latin typeface="Book Antiqua" panose="02040602050305030304" pitchFamily="18" charset="0"/>
              </a:rPr>
            </a:br>
            <a:r>
              <a:rPr lang="uk-UA" dirty="0">
                <a:latin typeface="Book Antiqua" panose="02040602050305030304" pitchFamily="18" charset="0"/>
              </a:rPr>
              <a:t>Тема 1. Предмет і зміст курсу. Поняття та підстави виникнення правовідносин.</a:t>
            </a:r>
            <a:br>
              <a:rPr lang="uk-UA" dirty="0">
                <a:latin typeface="Book Antiqua" panose="02040602050305030304" pitchFamily="18" charset="0"/>
              </a:rPr>
            </a:br>
            <a:r>
              <a:rPr lang="uk-UA" dirty="0">
                <a:latin typeface="Book Antiqua" panose="02040602050305030304" pitchFamily="18" charset="0"/>
              </a:rPr>
              <a:t>Тема 2. Трудовий колектив.</a:t>
            </a:r>
            <a:br>
              <a:rPr lang="uk-UA" dirty="0">
                <a:latin typeface="Book Antiqua" panose="02040602050305030304" pitchFamily="18" charset="0"/>
              </a:rPr>
            </a:br>
            <a:r>
              <a:rPr lang="uk-UA" dirty="0">
                <a:latin typeface="Book Antiqua" panose="02040602050305030304" pitchFamily="18" charset="0"/>
              </a:rPr>
              <a:t>Тема 3. Поняття конфліктної ситуації і конфлікту </a:t>
            </a:r>
            <a:br>
              <a:rPr lang="uk-UA" dirty="0">
                <a:latin typeface="Book Antiqua" panose="02040602050305030304" pitchFamily="18" charset="0"/>
              </a:rPr>
            </a:br>
            <a:r>
              <a:rPr lang="uk-UA" dirty="0">
                <a:latin typeface="Book Antiqua" panose="02040602050305030304" pitchFamily="18" charset="0"/>
              </a:rPr>
              <a:t>Тема 4. Природа конфлікту на підприємстві. Конфлікти пов’язані з трудовою діяльністю.</a:t>
            </a:r>
            <a:br>
              <a:rPr lang="uk-UA" dirty="0">
                <a:latin typeface="Book Antiqua" panose="02040602050305030304" pitchFamily="18" charset="0"/>
              </a:rPr>
            </a:br>
            <a:r>
              <a:rPr lang="uk-UA" dirty="0">
                <a:latin typeface="Book Antiqua" panose="02040602050305030304" pitchFamily="18" charset="0"/>
              </a:rPr>
              <a:t>Тема 5. Аналіз конфліктів і вироблення методів їх подолання</a:t>
            </a:r>
            <a:br>
              <a:rPr lang="uk-UA" dirty="0">
                <a:latin typeface="Book Antiqua" panose="02040602050305030304" pitchFamily="18" charset="0"/>
              </a:rPr>
            </a:br>
            <a:r>
              <a:rPr lang="uk-UA" dirty="0">
                <a:latin typeface="Book Antiqua" panose="02040602050305030304" pitchFamily="18" charset="0"/>
              </a:rPr>
              <a:t>Тема 6. Соціально-трудові конфлікти, їх урегулювання та вирішення</a:t>
            </a:r>
            <a:br>
              <a:rPr lang="uk-UA" dirty="0">
                <a:latin typeface="Book Antiqua" panose="02040602050305030304" pitchFamily="18" charset="0"/>
              </a:rPr>
            </a:br>
            <a:r>
              <a:rPr lang="uk-UA" dirty="0">
                <a:latin typeface="Book Antiqua" panose="02040602050305030304" pitchFamily="18" charset="0"/>
              </a:rPr>
              <a:t>Тема 7. Управління конфліктною ситуацією</a:t>
            </a:r>
            <a:br>
              <a:rPr lang="uk-UA" dirty="0">
                <a:latin typeface="Book Antiqua" panose="02040602050305030304" pitchFamily="18" charset="0"/>
              </a:rPr>
            </a:br>
            <a:r>
              <a:rPr lang="uk-UA" dirty="0">
                <a:latin typeface="Book Antiqua" panose="02040602050305030304" pitchFamily="18" charset="0"/>
              </a:rPr>
              <a:t>Тема 8. Організаційний розвиток підприємства та його значення для успішного проведення організаційних змін.</a:t>
            </a:r>
          </a:p>
        </p:txBody>
      </p:sp>
      <p:pic>
        <p:nvPicPr>
          <p:cNvPr id="7" name="Рисунок 7" descr="Рисунок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8828" y="0"/>
            <a:ext cx="542925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371" y="5392882"/>
            <a:ext cx="1757400" cy="14517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7617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246</TotalTime>
  <Words>70</Words>
  <Application>Microsoft Office PowerPoint</Application>
  <PresentationFormat>Произвольный</PresentationFormat>
  <Paragraphs>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Аспект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Дима Кулеш</dc:creator>
  <cp:lastModifiedBy>Пользователь Windows</cp:lastModifiedBy>
  <cp:revision>21</cp:revision>
  <dcterms:created xsi:type="dcterms:W3CDTF">2019-11-11T17:02:14Z</dcterms:created>
  <dcterms:modified xsi:type="dcterms:W3CDTF">2020-10-20T08:01:40Z</dcterms:modified>
</cp:coreProperties>
</file>