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96" d="100"/>
          <a:sy n="96" d="100"/>
        </p:scale>
        <p:origin x="-90" y="-4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71CCC4-E826-4D91-ADB5-A4C1C5294B95}" type="datetimeFigureOut">
              <a:rPr lang="de-DE"/>
              <a:pPr>
                <a:defRPr/>
              </a:pPr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6E43D4-6F57-4887-ADBB-4C6EC08420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7D96EF-3B89-4A3D-B332-431C9C8A4A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CAB912C-CF9D-4367-A931-1672AFA58EA6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2A77A-17CE-4160-8F9A-C756E2786A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FEDAFC0-3A59-4898-8AC8-8F8BBD672F08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13869-3B08-49C1-B0A6-3C16988CA9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22CD891-0447-486D-939C-88597CE2731E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767D6-B002-4631-859F-AD232D9349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8D45EA8-76D4-47E7-B06C-8D462F1699D6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B5D72-1EC8-4D1F-878E-822C5C7F07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DA3BA5C-EC87-4F1F-9FA8-70FFE29AB02C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59C5-2E42-47D4-9E8B-B2AF9504CF47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D32E-B8AF-4976-9778-A44BA4F5A0F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53FC-3367-4FB2-9ABA-611544453261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DB90-CEB8-4435-81BF-3488D475F3E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3F25-9E47-40A3-9C54-87E0B9D247E5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1C7D-E6CD-4A82-B9B3-270D8A80B0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FBA4D-6C74-4E2E-B571-0F5F2F45AAA9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6E4DB-4E69-42E4-BC29-6CC38579721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</a:rPr>
              <a:t>Світлана Турчіна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, </a:t>
            </a:r>
            <a:r>
              <a:rPr lang="uk-UA" sz="2000" b="1">
                <a:solidFill>
                  <a:srgbClr val="003794"/>
                </a:solidFill>
              </a:rPr>
              <a:t>к.е.н.,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003794"/>
                </a:solidFill>
              </a:rPr>
              <a:t>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3149600" y="3322638"/>
            <a:ext cx="6364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uk-UA" altLang="de-DE" sz="4800" b="1">
                <a:solidFill>
                  <a:srgbClr val="002060"/>
                </a:solidFill>
              </a:rPr>
              <a:t>Міжнародний бізнес</a:t>
            </a:r>
            <a:endParaRPr lang="uk-UA" altLang="de-DE" sz="48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8" name="Group 38"/>
          <p:cNvGraphicFramePr>
            <a:graphicFrameLocks noGrp="1"/>
          </p:cNvGraphicFramePr>
          <p:nvPr/>
        </p:nvGraphicFramePr>
        <p:xfrm>
          <a:off x="288925" y="2654300"/>
          <a:ext cx="8666163" cy="3729038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видів та форм сучасної міжнародної підприємницької діяльності; </a:t>
                      </a:r>
                      <a:endParaRPr kumimoji="0" lang="uk-UA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механізмів дипломатичного забезпечення інтересів українського бізнесу на зовнішніх ринках; технологічної політики транснаціональних корпорацій</a:t>
                      </a:r>
                      <a:r>
                        <a:rPr kumimoji="0" lang="uk-UA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;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endParaRPr kumimoji="0" lang="uk-UA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організації та управління міжнародного бізнесу 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 метою досягнення визначених ц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лей господарюючим 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єктом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uk-UA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7" name="Group 69"/>
          <p:cNvGraphicFramePr>
            <a:graphicFrameLocks noGrp="1"/>
          </p:cNvGraphicFramePr>
          <p:nvPr/>
        </p:nvGraphicFramePr>
        <p:xfrm>
          <a:off x="288925" y="2654300"/>
          <a:ext cx="8666163" cy="29464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розробки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бізнес-проектів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враховуючи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тенденції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і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перспективи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розвитку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міжнародного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бізнесу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;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мотивування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найманих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працівників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рухатися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та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налагоджувати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комунікації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між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суб’єктами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міжнародного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бізнесу</a:t>
                      </a:r>
                      <a:r>
                        <a:rPr kumimoji="0" lang="uk-UA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; оцінювання ефективності та результативності міжнародної підприємницької діяльності тощо.</a:t>
                      </a:r>
                      <a:endParaRPr kumimoji="0" lang="uk-UA" altLang="de-DE" sz="2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1536362" cy="4394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1. Сутність поняття «міжнародний бізнес». Загальні основи ведення міжнародної підприємницької 	діяльності.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2. Основні етапи розвитку міжнародного бізнесу.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3. Зовнішнє середовище у міжнародному бізнесі. 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4. Стратегічні аспекти міжнародного бізнесу.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5. Транспортно-логістичне забезпечення міжнародних бізнес-операцій. 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6. Правові аспекти ведення міжнародного бізнесу: міжнародні контрактні відносини та роль         	міжнародних організацій у регулюванні транскордонних бізнес-операцій.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7. Електронна комерція в міжнародному бізнесі.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8. Маркетинг в міжнародному бізнесі: особливості проникнення підприємств на закордонні ринки.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9. 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Конкурентоспроможність в міжнародному бізнес – середовищі. </a:t>
            </a: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0</a:t>
            </a:r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. Особливості ціноутворення в міжнародному бізнесі.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11. Ділова культура, етика і соціальна відповідальність в міжнародному бізнесі.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12. Специфіка підприємництва у провідних секторах світової економіки.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13. Перспективи розвитку аграрного бізнесу в міжнародному 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бизнес – середовищі.</a:t>
            </a:r>
          </a:p>
          <a:p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Тема 1</a:t>
            </a:r>
            <a:r>
              <a:rPr lang="ru-RU">
                <a:solidFill>
                  <a:srgbClr val="003366"/>
                </a:solidFill>
                <a:latin typeface="Times New Roman" pitchFamily="18" charset="0"/>
              </a:rPr>
              <a:t>4</a:t>
            </a:r>
            <a:r>
              <a:rPr lang="uk-UA">
                <a:solidFill>
                  <a:srgbClr val="003366"/>
                </a:solidFill>
                <a:latin typeface="Times New Roman" pitchFamily="18" charset="0"/>
              </a:rPr>
              <a:t>. Фінансово-інвестиційні аспекти міжнародного бізнесу.  </a:t>
            </a:r>
            <a:endParaRPr 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237</TotalTime>
  <Words>230</Words>
  <Application>Microsoft Office PowerPoint</Application>
  <PresentationFormat>Произвольный</PresentationFormat>
  <Paragraphs>34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Wingdings</vt:lpstr>
      <vt:lpstr>Symbol</vt:lpstr>
      <vt:lpstr>Times New Roman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403</cp:revision>
  <dcterms:created xsi:type="dcterms:W3CDTF">2010-05-21T10:35:54Z</dcterms:created>
  <dcterms:modified xsi:type="dcterms:W3CDTF">2020-10-08T10:34:57Z</dcterms:modified>
</cp:coreProperties>
</file>