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732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.ю.н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старший викладач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73373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Міжнародне приватне право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342522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uk-UA" sz="2000" b="1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правничого  світогляду особистості,  юридичного  мислення</a:t>
                      </a:r>
                      <a:endParaRPr lang="uk-UA" altLang="en-US" sz="2000" noProof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n-lt"/>
                        </a:rPr>
                        <a:t>застосування  </a:t>
                      </a:r>
                      <a:r>
                        <a:rPr lang="uk-UA" altLang="en-US" sz="2000" b="0" noProof="0" smtClean="0">
                          <a:solidFill>
                            <a:srgbClr val="002060"/>
                          </a:solidFill>
                          <a:latin typeface="+mn-lt"/>
                        </a:rPr>
                        <a:t>теоретичних</a:t>
                      </a:r>
                      <a:r>
                        <a:rPr lang="uk-UA" altLang="en-US" sz="2000" b="0" noProof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b="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равових  знань  у практичних  ситуаціях,  що  виникають  у  сфері  міжнародних приватноправових відносин</a:t>
                      </a:r>
                      <a:endParaRPr lang="uk-UA" altLang="en-US" sz="2000" noProof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використання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навичок самостійної  роботи,  необхідних  для  подальшого  поглиблення  й оновлення правових знань, що безпосередньо формують правосвідомість  і правову культуру фахівця.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2"/>
          <a:ext cx="8666405" cy="4112734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4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0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0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щодо</a:t>
                      </a:r>
                      <a:r>
                        <a:rPr lang="uk-UA" altLang="en-US" sz="2000" baseline="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встановлення колізійних принципів та норм, що підлягають застосуванню;</a:t>
                      </a:r>
                      <a:r>
                        <a:rPr lang="uk-UA" altLang="en-US" sz="2000" baseline="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обґрунтування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відповідей з питань регламентації порядку та процедур розгляду спорів, які виникають або можуть виникнути у правовідносинах з іноземним елементом;</a:t>
                      </a:r>
                      <a:r>
                        <a:rPr lang="uk-UA" altLang="en-US" sz="2000" baseline="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передбачення можливих наслідків застосування національного законодавства в його існуючому вигляді;</a:t>
                      </a:r>
                      <a:r>
                        <a:rPr lang="uk-UA" altLang="en-US" sz="2000" baseline="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аргументування власних пропозицій щодо можливого удосконалення правового регулювання відповідних відносин в українському законодавстві.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6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046366" cy="5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434106"/>
            <a:ext cx="1088236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>
                <a:solidFill>
                  <a:srgbClr val="003366"/>
                </a:solidFill>
                <a:latin typeface="+mn-lt"/>
              </a:rPr>
              <a:t>Тема 1. </a:t>
            </a: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Поняття, предмет і система міжнародного приватного права. Джерела міжнародного приватного права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 2. Поняття, структура та види колізійних норм. Загальні поняття міжнародного приватного права. 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 3. Суб’єкти міжнародного приватного права 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 4. Колізійні питання речових прав та права інтелектуальної власності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 5. Договірні зобов’язання в міжнародному приватному праві. Договір міжнародної купівлі-продажу товарів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 6. Транспортні зобов’язання в міжнародному приватному праві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 7. Деліктні зобов’язання в міжнародному приватному праві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 8. Спадкові відносини в міжнародному приватному праві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 9. Шлюбно-сімейні відносини в міжнародному приватному праві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 10. Трудові відносини в міжнародному приватному праві</a:t>
            </a:r>
          </a:p>
          <a:p>
            <a:pPr algn="just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000" dirty="0" smtClean="0">
                <a:solidFill>
                  <a:srgbClr val="003366"/>
                </a:solidFill>
                <a:latin typeface="+mn-lt"/>
              </a:rPr>
              <a:t>Тема 11. Міжнародний цивільний процес та Міжнародний комерційний арбітраж</a:t>
            </a:r>
            <a:endParaRPr lang="uk-UA" altLang="en-US" sz="2000" dirty="0" smtClean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232</TotalTime>
  <Words>268</Words>
  <Application>Microsoft Office PowerPoint</Application>
  <PresentationFormat>Произвольный</PresentationFormat>
  <Paragraphs>40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391</cp:revision>
  <dcterms:created xsi:type="dcterms:W3CDTF">2010-05-21T10:35:54Z</dcterms:created>
  <dcterms:modified xsi:type="dcterms:W3CDTF">2020-10-08T10:33:34Z</dcterms:modified>
</cp:coreProperties>
</file>