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>
        <p:scale>
          <a:sx n="77" d="100"/>
          <a:sy n="77" d="100"/>
        </p:scale>
        <p:origin x="-90" y="2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44868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Надія Пилипенко,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65886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Мікроекономічний аналіз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864111"/>
              </p:ext>
            </p:extLst>
          </p:nvPr>
        </p:nvGraphicFramePr>
        <p:xfrm>
          <a:off x="288752" y="2653650"/>
          <a:ext cx="8666405" cy="2709181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09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формування навичок застосування базових принципів та інструментів мікроекономічного аналізу до моделювання поведінки основних мікроекономічних суб’єктів; оволодіння інструментарієм мікроекономічного аналізу з метою прийняття оптимальних господарських рішень за умов обмеженості ресурсів і наявності альтернативних можливостей.</a:t>
                      </a:r>
                      <a:endParaRPr lang="ru-RU" sz="2000" b="1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lang="ru-RU" sz="2000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569947"/>
              </p:ext>
            </p:extLst>
          </p:nvPr>
        </p:nvGraphicFramePr>
        <p:xfrm>
          <a:off x="175303" y="2443792"/>
          <a:ext cx="8666405" cy="4455314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6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3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Вивчення дисципліни дозволить вам сформувати </a:t>
                      </a: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практичні навички для </a:t>
                      </a:r>
                      <a:r>
                        <a:rPr lang="uk-UA" sz="18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проведення аналізу ринку та галузі використовуючи економічні моделі; вибирати адекватні моделі для дослідження конкретних економічних процесів; обґрунтовувати раціональну поведінку мікросистем у ринкових умовах; досліджувати причино-наслідкові зв’язки й прогнозувати наслідки прийнятих рішень окремими суб'єктами ринку; оцінювати необхідність та наслідки державного втручання в роботу ринків; володіти навичками ведення дискусії і полеміки з питань функціонування ринкової системи, ефективного виробництва і функціонування фірми в конкретних економічних умовах; представляти підсумки прикладних досліджень у вигляді письмових робіт.</a:t>
                      </a:r>
                      <a:endParaRPr lang="ru-RU" sz="1800" b="1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000" dirty="0"/>
              <a:t>Тема 1. </a:t>
            </a:r>
            <a:r>
              <a:rPr lang="ru-RU" sz="2000" dirty="0"/>
              <a:t>Предмет і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мікроекономічного</a:t>
            </a:r>
            <a:r>
              <a:rPr lang="ru-RU" sz="2000" dirty="0"/>
              <a:t> </a:t>
            </a:r>
            <a:r>
              <a:rPr lang="ru-RU" sz="2000" dirty="0" err="1"/>
              <a:t>аналізу</a:t>
            </a:r>
            <a:endParaRPr lang="ru-RU" sz="2000" dirty="0"/>
          </a:p>
          <a:p>
            <a:r>
              <a:rPr lang="ru-RU" sz="2000" dirty="0"/>
              <a:t>Тема </a:t>
            </a:r>
            <a:r>
              <a:rPr lang="ru-RU" sz="2000" cap="all" dirty="0"/>
              <a:t>2. </a:t>
            </a:r>
            <a:r>
              <a:rPr lang="ru-RU" sz="2000" dirty="0"/>
              <a:t>Модель </a:t>
            </a:r>
            <a:r>
              <a:rPr lang="ru-RU" sz="2000" dirty="0" err="1"/>
              <a:t>поведінки</a:t>
            </a:r>
            <a:r>
              <a:rPr lang="ru-RU" sz="2000" dirty="0"/>
              <a:t> </a:t>
            </a:r>
            <a:r>
              <a:rPr lang="ru-RU" sz="2000" dirty="0" err="1"/>
              <a:t>споживача</a:t>
            </a:r>
            <a:endParaRPr lang="ru-RU" sz="2000" dirty="0"/>
          </a:p>
          <a:p>
            <a:r>
              <a:rPr lang="uk-UA" sz="2000" dirty="0"/>
              <a:t>Тема 3. Мікроекономічний аналіз ринків економічних благ</a:t>
            </a:r>
            <a:endParaRPr lang="ru-RU" sz="2000" b="1" dirty="0"/>
          </a:p>
          <a:p>
            <a:r>
              <a:rPr lang="uk-UA" sz="2000" dirty="0"/>
              <a:t>Тема 4. Виробнича функція та модель фірми</a:t>
            </a:r>
            <a:endParaRPr lang="ru-RU" sz="2000" b="1" dirty="0"/>
          </a:p>
          <a:p>
            <a:r>
              <a:rPr lang="uk-UA" sz="2000" dirty="0"/>
              <a:t>Тема 5. Аналіз поведінки фірми в умовах досконалої конкуренції</a:t>
            </a:r>
            <a:endParaRPr lang="ru-RU" sz="2000" b="1" dirty="0"/>
          </a:p>
          <a:p>
            <a:r>
              <a:rPr lang="uk-UA" sz="2000" dirty="0"/>
              <a:t>Тема 6 Мікроекономічний аналіз поведінки фірми в умовах недосконалої конкуренції: модель монополії</a:t>
            </a:r>
            <a:endParaRPr lang="ru-RU" sz="2000" b="1" dirty="0"/>
          </a:p>
          <a:p>
            <a:r>
              <a:rPr lang="uk-UA" sz="2000" dirty="0"/>
              <a:t>Тема 7. Мікроекономічний аналіз поведінки фірми в умовах недосконалої конкуренції: олігополія та монополістична конкуренція</a:t>
            </a:r>
            <a:endParaRPr lang="ru-RU" sz="2000" b="1" dirty="0"/>
          </a:p>
          <a:p>
            <a:r>
              <a:rPr lang="uk-UA" sz="2000" dirty="0"/>
              <a:t>Тема 8. Аналіз поведінки економічних агентів на ринках факторів виробництва</a:t>
            </a:r>
            <a:endParaRPr lang="ru-RU" sz="2000" b="1" dirty="0"/>
          </a:p>
          <a:p>
            <a:r>
              <a:rPr lang="uk-UA" sz="2000" dirty="0"/>
              <a:t>Тема 9. Мікроекономічний аналіз наслідків втручання держави в діяльність ринків</a:t>
            </a:r>
            <a:endParaRPr lang="ru-RU" sz="2000" b="1" dirty="0"/>
          </a:p>
          <a:p>
            <a:r>
              <a:rPr lang="uk-UA" sz="2000" dirty="0"/>
              <a:t>Тема 10. Мікроекономічний аналіз впливу податків на діяльність ринків</a:t>
            </a:r>
            <a:endParaRPr lang="ru-RU" sz="2000" b="1" dirty="0"/>
          </a:p>
          <a:p>
            <a:r>
              <a:rPr lang="uk-UA" sz="2000" dirty="0"/>
              <a:t>Тема 11. Загальна ринкова рівновага та економічна </a:t>
            </a:r>
            <a:r>
              <a:rPr lang="uk-UA" sz="2000" dirty="0" smtClean="0"/>
              <a:t>ефективність</a:t>
            </a:r>
            <a:endParaRPr lang="ru-RU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237</TotalTime>
  <Words>296</Words>
  <Application>Microsoft Office PowerPoint</Application>
  <PresentationFormat>Произвольный</PresentationFormat>
  <Paragraphs>38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user</cp:lastModifiedBy>
  <cp:revision>393</cp:revision>
  <dcterms:created xsi:type="dcterms:W3CDTF">2010-05-21T10:35:54Z</dcterms:created>
  <dcterms:modified xsi:type="dcterms:W3CDTF">2020-10-08T09:21:01Z</dcterms:modified>
</cp:coreProperties>
</file>