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96" d="100"/>
          <a:sy n="96" d="100"/>
        </p:scale>
        <p:origin x="-90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D14B98-E8D0-4380-8E39-85484094F37E}" type="datetimeFigureOut">
              <a:rPr lang="de-DE"/>
              <a:pPr>
                <a:defRPr/>
              </a:pPr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2B84CE-303D-46B1-AC74-2FE66AEE09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6F0AF-558C-48AE-B2D5-EB609479F0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BC8CD48-0B63-427C-B3E6-9CAB53CE38A3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A3655-C85B-42D4-865D-3B27725516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4CC9C14-D8A3-421F-BF4D-356AAEEEEF88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D148B-3F1F-4695-9B06-A3EA7EC0A0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C626E48-5627-41FB-BE7C-A4CE4616E4F4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E4E0E-5C87-463D-8655-05E693AEB5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C12E0F90-B79A-4BAA-A480-DA0516D04514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07393B-316C-4866-907A-FFF539D442B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215DA20E-C023-4F10-A6AC-96B7F26E2108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1C2C-B69B-48D8-BCA4-8E258278CB57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E971-4F4F-4780-8D09-4D22425059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A783C-9934-4232-883B-EBD48E982488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68D6-070A-4348-9EB4-B626DE8A8AC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7294-3751-4CCF-A3D9-CAAB1F56EB81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5D3D-089D-461A-A4BD-0D7D7C0BC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EFC7FF-613F-4736-928D-68C4DD97DCD3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017CF-0881-4EE9-A146-4EC4FA989A3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</a:rPr>
              <a:t>Любов Михайлова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, </a:t>
            </a:r>
            <a:r>
              <a:rPr lang="uk-UA" sz="2000" b="1">
                <a:solidFill>
                  <a:srgbClr val="003794"/>
                </a:solidFill>
              </a:rPr>
              <a:t>д.е.н.,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003794"/>
                </a:solidFill>
              </a:rPr>
              <a:t>професор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2540000"/>
            <a:ext cx="112950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57275"/>
            <a:r>
              <a:rPr lang="ru-RU" altLang="de-DE" sz="4400" b="1">
                <a:solidFill>
                  <a:srgbClr val="002060"/>
                </a:solidFill>
              </a:rPr>
              <a:t>ЛІДЕРСТВО ТА УПРАВ</a:t>
            </a:r>
            <a:r>
              <a:rPr lang="de-DE" altLang="de-DE" sz="4400" b="1">
                <a:solidFill>
                  <a:srgbClr val="002060"/>
                </a:solidFill>
              </a:rPr>
              <a:t>Л</a:t>
            </a:r>
            <a:r>
              <a:rPr lang="uk-UA" altLang="de-DE" sz="4400" b="1">
                <a:solidFill>
                  <a:srgbClr val="002060"/>
                </a:solidFill>
              </a:rPr>
              <a:t>ІННЯ ОР</a:t>
            </a:r>
            <a:r>
              <a:rPr lang="de-DE" altLang="de-DE" sz="4400" b="1">
                <a:solidFill>
                  <a:srgbClr val="002060"/>
                </a:solidFill>
              </a:rPr>
              <a:t>Г</a:t>
            </a:r>
            <a:r>
              <a:rPr lang="uk-UA" altLang="de-DE" sz="4400" b="1">
                <a:solidFill>
                  <a:srgbClr val="002060"/>
                </a:solidFill>
              </a:rPr>
              <a:t>АНІЗАЦІЙНОЮ КУЛЬТУРОЮ</a:t>
            </a:r>
            <a:endParaRPr lang="uk-UA" altLang="de-DE" sz="44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317" name="Group 77"/>
          <p:cNvGraphicFramePr>
            <a:graphicFrameLocks noGrp="1"/>
          </p:cNvGraphicFramePr>
          <p:nvPr/>
        </p:nvGraphicFramePr>
        <p:xfrm>
          <a:off x="288925" y="2138363"/>
          <a:ext cx="9312275" cy="4570412"/>
        </p:xfrm>
        <a:graphic>
          <a:graphicData uri="http://schemas.openxmlformats.org/drawingml/2006/table">
            <a:tbl>
              <a:tblPr/>
              <a:tblGrid>
                <a:gridCol w="931227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еоретичних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 формування лідерства в колективі та управління організаційною культурою підприємств та організацій за умов посилення конкуренції в бізнес-середовищі та глобалізаційних викликів;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сутності та особливостей обгрунтування напрямів розвитку лідерства у про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ц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есі формування та розвитку організаційної культури організацій;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alt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формування та розвитку лідерства в системі менеджменту організацій як дієвого інструменту управління організаційною культурою з метою досягення визначених ц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лей організації.</a:t>
                      </a:r>
                      <a:endParaRPr kumimoji="0" lang="uk-UA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8" name="Group 70"/>
          <p:cNvGraphicFramePr>
            <a:graphicFrameLocks noGrp="1"/>
          </p:cNvGraphicFramePr>
          <p:nvPr/>
        </p:nvGraphicFramePr>
        <p:xfrm>
          <a:off x="288925" y="2654300"/>
          <a:ext cx="8666163" cy="32512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визначення та використання феномену та основних інстру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м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ентів лідерства в організацях; забезпечення розвитку та підтримки лідерських якостей в управлінн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колективами;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володіння спец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фічними прийомами та інструментами управління організаційною культурою; формування групової та міжгрупової динаміки в організаці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х; забезпечення командної роботи тощо.</a:t>
                      </a: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57275"/>
            <a:r>
              <a:rPr lang="uk-UA" altLang="en-US" sz="2000"/>
              <a:t>Тема 1. Лідерство в колективі: суть, особливості та функції.</a:t>
            </a:r>
          </a:p>
          <a:p>
            <a:pPr defTabSz="1057275"/>
            <a:r>
              <a:rPr lang="uk-UA" altLang="en-US" sz="2000"/>
              <a:t>Тема 2. Лідерство як груповий процес. Теорії лідерства.</a:t>
            </a:r>
          </a:p>
          <a:p>
            <a:pPr defTabSz="1057275"/>
            <a:r>
              <a:rPr lang="uk-UA" altLang="en-US" sz="2000"/>
              <a:t>Тема 3. Основні риси та завдання лідерства в управлінні організаціями.</a:t>
            </a:r>
          </a:p>
          <a:p>
            <a:pPr defTabSz="1057275"/>
            <a:r>
              <a:rPr lang="uk-UA" altLang="en-US" sz="2000"/>
              <a:t>Тема 4. Сутність, принципи, види та цінності організаційної культури.</a:t>
            </a:r>
          </a:p>
          <a:p>
            <a:pPr defTabSz="1057275"/>
            <a:r>
              <a:rPr lang="uk-UA" altLang="en-US" sz="2000"/>
              <a:t>Тема 5. Основні методи та інструменти управління організаційною культурою </a:t>
            </a:r>
          </a:p>
          <a:p>
            <a:pPr defTabSz="1057275"/>
            <a:r>
              <a:rPr lang="uk-UA" altLang="en-US" sz="2000"/>
              <a:t>Тема 6. Формування команд і робота в командах.</a:t>
            </a:r>
          </a:p>
          <a:p>
            <a:pPr defTabSz="1057275"/>
            <a:r>
              <a:rPr lang="uk-UA" altLang="en-US" sz="2000"/>
              <a:t>Тема 7. Організаційна культура керівника підприємства.</a:t>
            </a:r>
          </a:p>
          <a:p>
            <a:pPr defTabSz="1057275"/>
            <a:r>
              <a:rPr lang="uk-UA" altLang="en-US" sz="2000"/>
              <a:t>Тема 8. Формування стабільного колективу: етапи та відмінності управління.</a:t>
            </a:r>
          </a:p>
          <a:p>
            <a:pPr defTabSz="1057275"/>
            <a:r>
              <a:rPr lang="uk-UA" altLang="en-US" sz="2000"/>
              <a:t>Тема 9. Комунікаційний процес в системі управління організаційною культурою.</a:t>
            </a:r>
          </a:p>
          <a:p>
            <a:pPr defTabSz="1057275"/>
            <a:r>
              <a:rPr lang="uk-UA" altLang="en-US" sz="2000"/>
              <a:t>Тема 10. Ділова атрибутика в системі управління організаційною культурою.</a:t>
            </a:r>
            <a:endParaRPr lang="en-US" altLang="en-US" sz="2000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</TotalTime>
  <Words>239</Words>
  <Application>Microsoft Office PowerPoint</Application>
  <PresentationFormat>Произвольный</PresentationFormat>
  <Paragraphs>31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399</cp:revision>
  <dcterms:created xsi:type="dcterms:W3CDTF">2010-05-21T10:35:54Z</dcterms:created>
  <dcterms:modified xsi:type="dcterms:W3CDTF">2020-10-07T08:53:04Z</dcterms:modified>
</cp:coreProperties>
</file>