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Тетяна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Харченко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старший викладач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964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Концепція сталого розвитку регіону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05946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системи теоретичних знань щодо базових теорій, котрі виступили основою для формування концепції сталого розвитку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noProof="0" smtClean="0">
                          <a:solidFill>
                            <a:srgbClr val="003366"/>
                          </a:solidFill>
                          <a:latin typeface="+mn-lt"/>
                        </a:rPr>
                        <a:t> сутності кластерного підходу в просторовій економіці</a:t>
                      </a:r>
                      <a:endParaRPr lang="uk-UA" altLang="en-US" sz="2000" noProof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опанування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ключових аспектів розробки стратегій розвитку регіонів в умовах діючої адміністративно-територіальної реформи з урахуванням вимог концепції сталого розвитку</a:t>
                      </a: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36786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визначення ключових характеристик теорії «заповненого світу», концепції «нульового» росту, </a:t>
                      </a:r>
                      <a:r>
                        <a:rPr lang="uk-UA" altLang="en-US" sz="2000" noProof="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кластерної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моделі просторової економіки; формування базових напрямів, котрі забезпечать реалізацію концепції сталого розвитку регіону</a:t>
                      </a:r>
                      <a:r>
                        <a:rPr lang="uk-UA" altLang="en-US" sz="2000" baseline="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в умовах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діючої адміністративно-територіальної реформи.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>
                <a:solidFill>
                  <a:srgbClr val="003366"/>
                </a:solidFill>
                <a:latin typeface="+mn-lt"/>
              </a:rPr>
              <a:t>Тема 1. 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Теорія сталого розвитку.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2. Основні індикатори сталого розвитку регіону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3. Теоретичні основи просторової економіки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4. Основні засади та законодавчо-нормативне забезпечення регіональної політики України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5. Інституційне забезпечення сталого розвитку регіонів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6. Адміністративно-територіальна реформа в Україні: причини проведення, сутність та наслідки</a:t>
            </a:r>
            <a:endParaRPr lang="uk-UA" altLang="en-US" sz="2600" dirty="0" smtClean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208</Words>
  <Application>Microsoft Office PowerPoint</Application>
  <PresentationFormat>Произвольный</PresentationFormat>
  <Paragraphs>35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391</cp:revision>
  <dcterms:created xsi:type="dcterms:W3CDTF">2010-05-21T10:35:54Z</dcterms:created>
  <dcterms:modified xsi:type="dcterms:W3CDTF">2020-10-08T10:14:36Z</dcterms:modified>
</cp:coreProperties>
</file>