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>
        <p:scale>
          <a:sx n="125" d="100"/>
          <a:sy n="125" d="100"/>
        </p:scale>
        <p:origin x="-72" y="22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Надія Стоволос,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91761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Комунікації в публічному управлінні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2783633"/>
              </p:ext>
            </p:extLst>
          </p:nvPr>
        </p:nvGraphicFramePr>
        <p:xfrm>
          <a:off x="257464" y="3366588"/>
          <a:ext cx="8666405" cy="269370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ru-RU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опанування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студентами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знань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щодо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різних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форм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ділової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комунікації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,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необхідних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для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професійної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діяльності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в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царині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менеджменту,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задля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досягнення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конструктивного результату при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діловій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взаємодії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та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забезпечення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розвитку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комунікативної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компетентності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фахівця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шляхом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зваженого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аналізу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ділових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ситуацій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і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ефективного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впливу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на них в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умовах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інформаційного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суспільства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just"/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686053"/>
              </p:ext>
            </p:extLst>
          </p:nvPr>
        </p:nvGraphicFramePr>
        <p:xfrm>
          <a:off x="278944" y="1456301"/>
          <a:ext cx="8666405" cy="5246194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6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62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</a:t>
                      </a:r>
                      <a:r>
                        <a:rPr lang="uk-UA" altLang="en-US" sz="2000" b="1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використовувати ефективні прийоми поведінки в процесі комунікації з урахуванням правил етики бізнесу та ділового етикету,</a:t>
                      </a:r>
                      <a:r>
                        <a:rPr lang="uk-UA" altLang="en-US" sz="20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вирішувати конфлікти в діловому спілкуванні і долати комунікативні бар'єри,</a:t>
                      </a:r>
                      <a:r>
                        <a:rPr lang="uk-UA" altLang="en-US" sz="20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користуватися вербальними і невербальними засобами спілкування, а також розпізнавати наміри партнерів, що користуються цими засобами,</a:t>
                      </a:r>
                      <a:r>
                        <a:rPr lang="uk-UA" altLang="en-US" sz="20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застосовувати сучасні комунікаційні технології для забезпечення ефективної ділової комунікації</a:t>
                      </a:r>
                      <a:r>
                        <a:rPr lang="uk-UA" altLang="en-US" sz="20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тощо.</a:t>
                      </a: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1</a:t>
            </a:r>
            <a:r>
              <a:rPr lang="uk-UA" altLang="en-US" sz="2800">
                <a:solidFill>
                  <a:srgbClr val="003366"/>
                </a:solidFill>
                <a:latin typeface="+mn-lt"/>
              </a:rPr>
              <a:t>. </a:t>
            </a:r>
            <a:r>
              <a:rPr lang="uk-UA" altLang="en-US" sz="2800" smtClean="0">
                <a:solidFill>
                  <a:srgbClr val="003366"/>
                </a:solidFill>
                <a:latin typeface="+mn-lt"/>
              </a:rPr>
              <a:t>Поняття</a:t>
            </a: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, значення, цілі та функції комунікацій в публічному управлінні.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2. Види комунікацій в організації.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3. Види та форми ділового спілкування.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4.  Організація і проведення ділових переговорів.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5. Комунікаційні бар'єри та способи їх подолання. 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6. Моральні аспекти комунікацій.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7. Маніпуляції в діловій комунікації.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8. Використання мережі Інтернет у бізнес-комунікаціях.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9. Вдосконалення організаційних та </a:t>
            </a:r>
            <a:r>
              <a:rPr lang="uk-UA" altLang="en-US" sz="2800" dirty="0" err="1">
                <a:solidFill>
                  <a:srgbClr val="003366"/>
                </a:solidFill>
                <a:latin typeface="+mn-lt"/>
              </a:rPr>
              <a:t>міжособових</a:t>
            </a: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 комунікацій.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</TotalTime>
  <Words>254</Words>
  <Application>Microsoft Office PowerPoint</Application>
  <PresentationFormat>Произвольный</PresentationFormat>
  <Paragraphs>36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388</cp:revision>
  <dcterms:created xsi:type="dcterms:W3CDTF">2010-05-21T10:35:54Z</dcterms:created>
  <dcterms:modified xsi:type="dcterms:W3CDTF">2020-10-13T06:14:00Z</dcterms:modified>
</cp:coreProperties>
</file>