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 showGuides="1">
      <p:cViewPr>
        <p:scale>
          <a:sx n="77" d="100"/>
          <a:sy n="77" d="100"/>
        </p:scale>
        <p:origin x="-90" y="2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44868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Тетяна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Пізняк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., доцент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60508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Економічна діагностика</a:t>
            </a:r>
            <a:endParaRPr lang="de-DE" altLang="de-DE" sz="4400" b="1" noProof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9768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2593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25529"/>
              </p:ext>
            </p:extLst>
          </p:nvPr>
        </p:nvGraphicFramePr>
        <p:xfrm>
          <a:off x="288752" y="2653650"/>
          <a:ext cx="8666405" cy="2709181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09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формування системи теоретичних знань, прикладних вмінь і навичок щодо використання методичного апарату та інструментарію економічної діагностики для визначення стану підприємства.</a:t>
                      </a:r>
                      <a:endParaRPr lang="ru-RU" sz="2000" b="1" kern="1200" dirty="0" smtClean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8352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754264"/>
              </p:ext>
            </p:extLst>
          </p:nvPr>
        </p:nvGraphicFramePr>
        <p:xfrm>
          <a:off x="175303" y="2119258"/>
          <a:ext cx="8666405" cy="4515296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Вивчення дисципліни дозволить вам сформувати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</a:t>
                      </a:r>
                      <a:r>
                        <a:rPr lang="uk-UA" sz="2000" b="1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практичні </a:t>
                      </a:r>
                      <a:r>
                        <a:rPr lang="uk-UA" sz="2000" b="1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навички:</a:t>
                      </a: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здійснювати </a:t>
                      </a:r>
                      <a:r>
                        <a:rPr lang="uk-UA" sz="2000" b="1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аналіз діяльності підприємства на основі фінансово-економічних показників його діяльності; </a:t>
                      </a:r>
                      <a:endParaRPr lang="uk-UA" sz="2000" b="1" kern="1200" dirty="0" smtClean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проводити </a:t>
                      </a:r>
                      <a:r>
                        <a:rPr lang="uk-UA" sz="2000" b="1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діагностику певної галузі за різними методами;  </a:t>
                      </a:r>
                      <a:endParaRPr lang="uk-UA" sz="2000" b="1" kern="1200" dirty="0" smtClean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indent="-34290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uk-UA" sz="2000" b="1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проводити </a:t>
                      </a:r>
                      <a:r>
                        <a:rPr lang="uk-UA" sz="2000" b="1" kern="1200" dirty="0" smtClean="0">
                          <a:solidFill>
                            <a:schemeClr val="accent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діагностику майна та ринкової ціни підприємства.</a:t>
                      </a:r>
                      <a:endParaRPr lang="ru-RU" sz="2000" b="1" kern="1200" dirty="0" smtClean="0">
                        <a:solidFill>
                          <a:schemeClr val="accent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014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348117"/>
            <a:ext cx="10882366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000" dirty="0"/>
              <a:t>Тема 1. </a:t>
            </a:r>
            <a:r>
              <a:rPr lang="ru-RU" sz="2000" dirty="0" err="1"/>
              <a:t>Основи</a:t>
            </a:r>
            <a:r>
              <a:rPr lang="ru-RU" sz="2000" dirty="0"/>
              <a:t> </a:t>
            </a:r>
            <a:r>
              <a:rPr lang="ru-RU" sz="2000" dirty="0" err="1"/>
              <a:t>діагностики</a:t>
            </a:r>
            <a:r>
              <a:rPr lang="ru-RU" sz="2000" dirty="0"/>
              <a:t> </a:t>
            </a:r>
            <a:r>
              <a:rPr lang="ru-RU" sz="2000" dirty="0" err="1"/>
              <a:t>конкурентних</a:t>
            </a:r>
            <a:r>
              <a:rPr lang="ru-RU" sz="2000" dirty="0"/>
              <a:t> сил</a:t>
            </a:r>
          </a:p>
          <a:p>
            <a:r>
              <a:rPr lang="uk-UA" sz="2000" dirty="0"/>
              <a:t>Тема 2. Діагностика конкурентного  середовища підприємства.</a:t>
            </a:r>
            <a:endParaRPr lang="ru-RU" sz="2000" dirty="0"/>
          </a:p>
          <a:p>
            <a:r>
              <a:rPr lang="ru-RU" sz="2000" dirty="0"/>
              <a:t>Тема 3. </a:t>
            </a:r>
            <a:r>
              <a:rPr lang="uk-UA" sz="2000" dirty="0"/>
              <a:t>Оцінювання стратегічного протистояння підприємств-конкурентів</a:t>
            </a:r>
            <a:endParaRPr lang="ru-RU" sz="2000" dirty="0"/>
          </a:p>
          <a:p>
            <a:r>
              <a:rPr lang="ru-RU" sz="2000" dirty="0"/>
              <a:t>Тема 4. </a:t>
            </a:r>
            <a:r>
              <a:rPr lang="ru-RU" sz="2000" dirty="0" err="1"/>
              <a:t>Діагностика</a:t>
            </a:r>
            <a:r>
              <a:rPr lang="ru-RU" sz="2000" dirty="0"/>
              <a:t> </a:t>
            </a:r>
            <a:r>
              <a:rPr lang="ru-RU" sz="2000" dirty="0" err="1"/>
              <a:t>конкурентоспроможності</a:t>
            </a:r>
            <a:r>
              <a:rPr lang="ru-RU" sz="2000" dirty="0"/>
              <a:t>  </a:t>
            </a:r>
            <a:r>
              <a:rPr lang="ru-RU" sz="2000" dirty="0" err="1"/>
              <a:t>підприємства</a:t>
            </a:r>
            <a:r>
              <a:rPr lang="ru-RU" sz="2000" dirty="0"/>
              <a:t>.</a:t>
            </a:r>
          </a:p>
          <a:p>
            <a:r>
              <a:rPr lang="ru-RU" sz="2000" dirty="0"/>
              <a:t>Тема 5. </a:t>
            </a:r>
            <a:r>
              <a:rPr lang="ru-RU" sz="2000" dirty="0" err="1"/>
              <a:t>Оцінка</a:t>
            </a:r>
            <a:r>
              <a:rPr lang="ru-RU" sz="2000" dirty="0"/>
              <a:t> </a:t>
            </a:r>
            <a:r>
              <a:rPr lang="ru-RU" sz="2000" dirty="0" err="1"/>
              <a:t>конкурентоспроможності</a:t>
            </a:r>
            <a:r>
              <a:rPr lang="ru-RU" sz="2000" dirty="0"/>
              <a:t>  </a:t>
            </a:r>
            <a:r>
              <a:rPr lang="ru-RU" sz="2000" dirty="0" err="1"/>
              <a:t>продукції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.</a:t>
            </a:r>
          </a:p>
          <a:p>
            <a:r>
              <a:rPr lang="ru-RU" sz="2000" dirty="0"/>
              <a:t>Тема 6. </a:t>
            </a:r>
            <a:r>
              <a:rPr lang="ru-RU" sz="2000" dirty="0" err="1"/>
              <a:t>Оцінка</a:t>
            </a:r>
            <a:r>
              <a:rPr lang="ru-RU" sz="2000" dirty="0"/>
              <a:t> </a:t>
            </a:r>
            <a:r>
              <a:rPr lang="ru-RU" sz="2000" dirty="0" err="1"/>
              <a:t>вартості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 як </a:t>
            </a:r>
            <a:r>
              <a:rPr lang="ru-RU" sz="2000" dirty="0" err="1"/>
              <a:t>цілісного</a:t>
            </a:r>
            <a:r>
              <a:rPr lang="ru-RU" sz="2000" dirty="0"/>
              <a:t> </a:t>
            </a:r>
            <a:r>
              <a:rPr lang="ru-RU" sz="2000" dirty="0" err="1"/>
              <a:t>майнового</a:t>
            </a:r>
            <a:r>
              <a:rPr lang="ru-RU" sz="2000" dirty="0"/>
              <a:t> комплексу</a:t>
            </a:r>
          </a:p>
          <a:p>
            <a:r>
              <a:rPr lang="ru-RU" sz="2000" dirty="0"/>
              <a:t>Тема 7. </a:t>
            </a:r>
            <a:r>
              <a:rPr lang="ru-RU" sz="2000" dirty="0" err="1"/>
              <a:t>Управлінська</a:t>
            </a:r>
            <a:r>
              <a:rPr lang="ru-RU" sz="2000" dirty="0"/>
              <a:t> </a:t>
            </a:r>
            <a:r>
              <a:rPr lang="ru-RU" sz="2000" dirty="0" err="1"/>
              <a:t>діагностика</a:t>
            </a:r>
            <a:r>
              <a:rPr lang="ru-RU" sz="2000" dirty="0"/>
              <a:t>.</a:t>
            </a:r>
          </a:p>
          <a:p>
            <a:r>
              <a:rPr lang="ru-RU" sz="2000" dirty="0"/>
              <a:t>Тема 8. </a:t>
            </a:r>
            <a:r>
              <a:rPr lang="ru-RU" sz="2000" dirty="0" err="1"/>
              <a:t>Діагностика</a:t>
            </a:r>
            <a:r>
              <a:rPr lang="ru-RU" sz="2000" dirty="0"/>
              <a:t> </a:t>
            </a:r>
            <a:r>
              <a:rPr lang="ru-RU" sz="2000" dirty="0" err="1"/>
              <a:t>виробничого</a:t>
            </a:r>
            <a:r>
              <a:rPr lang="ru-RU" sz="2000" dirty="0"/>
              <a:t> </a:t>
            </a:r>
            <a:r>
              <a:rPr lang="ru-RU" sz="2000" dirty="0" err="1"/>
              <a:t>потенціалу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.</a:t>
            </a:r>
          </a:p>
          <a:p>
            <a:r>
              <a:rPr lang="ru-RU" sz="2000" dirty="0"/>
              <a:t>Тема 9. </a:t>
            </a:r>
            <a:r>
              <a:rPr lang="ru-RU" sz="2000" dirty="0" err="1"/>
              <a:t>Фінансова</a:t>
            </a:r>
            <a:r>
              <a:rPr lang="ru-RU" sz="2000" dirty="0"/>
              <a:t> </a:t>
            </a:r>
            <a:r>
              <a:rPr lang="ru-RU" sz="2000" dirty="0" err="1"/>
              <a:t>діагностика</a:t>
            </a:r>
            <a:r>
              <a:rPr lang="ru-RU" sz="2000" dirty="0"/>
              <a:t>.</a:t>
            </a:r>
          </a:p>
          <a:p>
            <a:r>
              <a:rPr lang="ru-RU" sz="2000" dirty="0"/>
              <a:t>Тема 10. </a:t>
            </a:r>
            <a:r>
              <a:rPr lang="ru-RU" sz="2000" dirty="0" err="1"/>
              <a:t>Діагностика</a:t>
            </a:r>
            <a:r>
              <a:rPr lang="ru-RU" sz="2000" dirty="0"/>
              <a:t> </a:t>
            </a:r>
            <a:r>
              <a:rPr lang="ru-RU" sz="2000" dirty="0" err="1"/>
              <a:t>економічної</a:t>
            </a:r>
            <a:r>
              <a:rPr lang="ru-RU" sz="2000" dirty="0"/>
              <a:t> </a:t>
            </a:r>
            <a:r>
              <a:rPr lang="ru-RU" sz="2000" dirty="0" err="1"/>
              <a:t>безпеки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.</a:t>
            </a:r>
          </a:p>
          <a:p>
            <a:r>
              <a:rPr lang="ru-RU" sz="2000" dirty="0"/>
              <a:t>Тема 11. </a:t>
            </a:r>
            <a:r>
              <a:rPr lang="ru-RU" sz="2000" dirty="0" err="1"/>
              <a:t>Діагностика</a:t>
            </a:r>
            <a:r>
              <a:rPr lang="ru-RU" sz="2000" dirty="0"/>
              <a:t> </a:t>
            </a:r>
            <a:r>
              <a:rPr lang="ru-RU" sz="2000" dirty="0" err="1"/>
              <a:t>економічної</a:t>
            </a:r>
            <a:r>
              <a:rPr lang="ru-RU" sz="2000" dirty="0"/>
              <a:t> </a:t>
            </a:r>
            <a:r>
              <a:rPr lang="ru-RU" sz="2000" dirty="0" err="1"/>
              <a:t>культури</a:t>
            </a:r>
            <a:r>
              <a:rPr lang="ru-RU" sz="2000" dirty="0"/>
              <a:t>  </a:t>
            </a:r>
            <a:r>
              <a:rPr lang="ru-RU" sz="2000" dirty="0" err="1"/>
              <a:t>підприємства</a:t>
            </a:r>
            <a:r>
              <a:rPr lang="ru-RU" sz="2000" dirty="0"/>
              <a:t>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75924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197</TotalTime>
  <Words>196</Words>
  <Application>Microsoft Office PowerPoint</Application>
  <PresentationFormat>Произвольный</PresentationFormat>
  <Paragraphs>41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user</cp:lastModifiedBy>
  <cp:revision>390</cp:revision>
  <dcterms:created xsi:type="dcterms:W3CDTF">2010-05-21T10:35:54Z</dcterms:created>
  <dcterms:modified xsi:type="dcterms:W3CDTF">2020-10-08T09:28:44Z</dcterms:modified>
</cp:coreProperties>
</file>