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786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24.10.2020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24.10.2020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24.10.2020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56371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Ділова іноземна мова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37300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uk-UA" sz="2000" kern="1200" baseline="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навиків</a:t>
                      </a:r>
                      <a:r>
                        <a:rPr lang="uk-UA" sz="2000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володіння іноземною мовою в різних видах мовленнєвої діяльності в обсязі тематики, зумовленої професійними потребами; одержання новітньої фахової інформації з іноземних джерел</a:t>
                      </a:r>
                      <a:endParaRPr lang="uk-UA" altLang="en-US" sz="2000" noProof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noProof="0" smtClean="0">
                          <a:solidFill>
                            <a:srgbClr val="003366"/>
                          </a:solidFill>
                          <a:latin typeface="+mn-lt"/>
                        </a:rPr>
                        <a:t> вимог щодо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перекладу з іноземної мови на рідну текстів загальнонаукового, професійно-орієнтованого та фахового характеру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noProof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необхідних інструментів реферування та анотування фахової літератури англійською мовою.</a:t>
                      </a: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788313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побудови складних речень, здійснення усного спілкування в типових ситуаціях ділової сфери, проведення інтерв’ю, ділових зустрічей, переговорів і презентацій;</a:t>
                      </a:r>
                      <a:r>
                        <a:rPr lang="uk-UA" altLang="en-US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анотування та реферування фахових текстів;</a:t>
                      </a:r>
                      <a:r>
                        <a:rPr lang="uk-UA" altLang="en-US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обговорення тем та ведення діалогу відповідно до навчальної ситуації в межах сфер спілкування, зазначених програмою (Методи та процедури найму. Нещасні випадки на робочому місці та проблеми зі здоров’ям. Методи реклами та її розповсюдження. Міжнародний бізнес. Мотиваційні фактори).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uk-UA" altLang="en-US" sz="1800" dirty="0">
                <a:solidFill>
                  <a:srgbClr val="002060"/>
                </a:solidFill>
                <a:latin typeface="+mn-lt"/>
              </a:rPr>
              <a:t>Тема 1. 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Люди і компанії.  Бізнес сектори.  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2. Ділова розмова по телефону.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3. Різні компанії. Структура компанії. Активізація лексики. Тема 4. Колектив як об’єкт управління.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5. Утворення часових форм в активному стані (неозначені, тривалі, доконані та доконано-тривалі часи). Особливості їх вживання.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6.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Інтеркультурна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компетентність у бізнесі. Опрацювання лексики по темі. Текст 1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“Intercultural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competence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in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7. Ділові переговори.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8. Форми бізнесу. Опрацювання лексики. Текст 1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“Business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Forms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9. Організація бізнесу. Активізація лексики. Текст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“Organisation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10. Пасивний стан дієслова. Утворення пасивного стану. Особливості вживання пасивного стану. Тренувальні вправи.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231</TotalTime>
  <Words>355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391</cp:revision>
  <dcterms:created xsi:type="dcterms:W3CDTF">2010-05-21T10:35:54Z</dcterms:created>
  <dcterms:modified xsi:type="dcterms:W3CDTF">2020-10-24T18:35:53Z</dcterms:modified>
</cp:coreProperties>
</file>