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-624" y="-1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12.10.2020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12.10.2020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12.10.2020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12.10.2020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Ірина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Самошкіна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86868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Державний фінансовий контроль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32593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9484351"/>
              </p:ext>
            </p:extLst>
          </p:nvPr>
        </p:nvGraphicFramePr>
        <p:xfrm>
          <a:off x="288752" y="2653651"/>
          <a:ext cx="8666405" cy="203270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сформувати комплекс теоретичних знань з питань організаційних аспектів державного фінансового контролю діяльності установ та підприємств державного сектору економік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и.</a:t>
                      </a: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5932657"/>
              </p:ext>
            </p:extLst>
          </p:nvPr>
        </p:nvGraphicFramePr>
        <p:xfrm>
          <a:off x="288752" y="2653651"/>
          <a:ext cx="8666405" cy="331286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Вивчення дисципліни дозволить вам сформувати</a:t>
                      </a:r>
                      <a:r>
                        <a:rPr lang="uk-UA" altLang="en-US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uk-UA" altLang="en-US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знання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законодавства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України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з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питань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функціонування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системи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державного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фінансового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контролю;</a:t>
                      </a:r>
                      <a:r>
                        <a:rPr lang="uk-UA" altLang="en-US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вміння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проводити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оцінку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законності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та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ефективності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використання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державних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ресурсів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та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власності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;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вміння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систематизувати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узагальнювати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оформлювати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результати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контрольних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дій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що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здійснюються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різними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органами державного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фінансового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контролю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щодо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різних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об’єктів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контролю</a:t>
                      </a:r>
                      <a:r>
                        <a:rPr lang="uk-UA" altLang="en-US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  <a:endParaRPr lang="en-US" altLang="en-US" sz="20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8014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067697"/>
            <a:ext cx="10882366" cy="46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1. Сутність системи державного фінансового контролю.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2. Становлення і сучасний стан розвитку державної аудиторської служби України.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3. Державний внутрішній фінансовий контроль.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4. Основні засади здійснення державного фінансового контролю за використанням бюджетних коштів.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5. Планування, координація та звітність у системі державної аудиторської служби України.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6. Перевірка використання коштів і майна в бюджетній установі.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7. Перевірка виконання державного та місцевих бюджетів.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8. Державна податкова служба та її функції.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9. Узагальнення та реалізація результатів контрольних заходів.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Тема 10. Правоохоронні органи та їх участь у заходах з державного фінансового контролю. </a:t>
            </a:r>
            <a:endParaRPr lang="uk-UA" altLang="en-US" sz="24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265</TotalTime>
  <Words>251</Words>
  <Application>Microsoft Office PowerPoint</Application>
  <PresentationFormat>Произвольный</PresentationFormat>
  <Paragraphs>37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снау</cp:lastModifiedBy>
  <cp:revision>397</cp:revision>
  <dcterms:created xsi:type="dcterms:W3CDTF">2010-05-21T10:35:54Z</dcterms:created>
  <dcterms:modified xsi:type="dcterms:W3CDTF">2020-10-12T10:23:56Z</dcterms:modified>
</cp:coreProperties>
</file>