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5F5F"/>
    <a:srgbClr val="FFFF66"/>
    <a:srgbClr val="FFFFF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108" y="-5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Світлана Агаджанова,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017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Автоматизована система обліку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0080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 у здобувачів вищої освіти системи спеціальних теоретичних і практичних знань з організації та методики інформаційних технологій в обліку, їх вдосконалення з урахуванням передового зарубіжного і вітчизняного досвіду та набуття навичок щодо роботи з програмним забезпеченням.</a:t>
                      </a:r>
                      <a:endParaRPr lang="uk-UA" altLang="en-US" sz="2000" b="1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175303" y="2331307"/>
          <a:ext cx="8666405" cy="512575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1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практичні навички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застосування програмних продуктів; методологію обліку в умовах автоматизації; аналіз даних за допомогою стандартних звітів та використання управлінських звітів;</a:t>
                      </a:r>
                      <a:r>
                        <a:rPr lang="uk-UA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уміння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працювати з програмою «1С: Підприємство», «</a:t>
                      </a: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BAS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інтегрувати її компоненти з офісними додатками </a:t>
                      </a: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FREDO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Звіт та </a:t>
                      </a: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Doc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для вирішення нестандартних завдань обліку</a:t>
                      </a:r>
                      <a:r>
                        <a:rPr lang="uk-UA" sz="20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 уміння формувати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та використовувати облікову інформацію для прийняття ефективних управлінських рішень на всіх рівнях управління підприємством в цілях підвищення ефективності, результативності та соціальної відповідальності бізнесу.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 smtClean="0">
                <a:latin typeface="+mn-lt"/>
              </a:rPr>
              <a:t>Тема 1. Інформаційні системи та їх роль в управлінні економікою. 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</a:t>
            </a:r>
            <a:r>
              <a:rPr lang="ru-RU" sz="2000" dirty="0" smtClean="0">
                <a:latin typeface="+mn-lt"/>
              </a:rPr>
              <a:t>2</a:t>
            </a:r>
            <a:r>
              <a:rPr lang="uk-UA" sz="2000" dirty="0" smtClean="0">
                <a:latin typeface="+mn-lt"/>
              </a:rPr>
              <a:t>. Інформаційні технології обробки економічної інформації.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3. «1С: Підприємство», «BAS Комплексне управління підприємством» та «BAS Бухгалтерія КОРП» як професійні інструменти автоматизації обліку.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4. Організаційно-методичні основи створення та функціонування інформаційних систем обліку. 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5. Автоматизація обліку основних засобів. 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6. Автоматизація обліку матеріальних цінностей.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7.  Автоматизація обліку праці та заробітної плати. 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8.  Автоматизація обліку готової продукції та її реалізації. 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9. Автоматизація обліку фінансово-розрахункових операцій.</a:t>
            </a:r>
            <a:endParaRPr lang="ru-RU" sz="2000" dirty="0" smtClean="0">
              <a:latin typeface="+mn-lt"/>
            </a:endParaRPr>
          </a:p>
          <a:p>
            <a:pPr fontAlgn="base"/>
            <a:r>
              <a:rPr lang="uk-UA" sz="2000" dirty="0" smtClean="0">
                <a:latin typeface="+mn-lt"/>
              </a:rPr>
              <a:t>Тема 10. Автоматизація обліку витрат на виробництво. </a:t>
            </a:r>
            <a:endParaRPr lang="ru-RU" sz="2000" dirty="0" smtClean="0">
              <a:latin typeface="+mn-lt"/>
            </a:endParaRPr>
          </a:p>
          <a:p>
            <a:pPr fontAlgn="base"/>
            <a:r>
              <a:rPr lang="uk-UA" sz="2000" dirty="0" smtClean="0">
                <a:latin typeface="+mn-lt"/>
              </a:rPr>
              <a:t>Тема 11. Автоматизація зведеного обліку і складання звітності.</a:t>
            </a:r>
            <a:endParaRPr lang="ru-RU" sz="2000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313</Words>
  <Application>Microsoft Office PowerPoint</Application>
  <PresentationFormat>Произвольный</PresentationFormat>
  <Paragraphs>39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388</cp:revision>
  <dcterms:created xsi:type="dcterms:W3CDTF">2010-05-21T10:35:54Z</dcterms:created>
  <dcterms:modified xsi:type="dcterms:W3CDTF">2020-10-08T07:30:24Z</dcterms:modified>
</cp:coreProperties>
</file>