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9" r:id="rId2"/>
    <p:sldId id="423" r:id="rId3"/>
    <p:sldId id="441" r:id="rId4"/>
    <p:sldId id="443" r:id="rId5"/>
  </p:sldIdLst>
  <p:sldSz cx="12190413" cy="6858000"/>
  <p:notesSz cx="6669088" cy="9926638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5ABF"/>
    <a:srgbClr val="99CCFF"/>
    <a:srgbClr val="5F5F5F"/>
    <a:srgbClr val="FFFF66"/>
    <a:srgbClr val="FFFFFF"/>
    <a:srgbClr val="EAEAEA"/>
    <a:srgbClr val="292929"/>
    <a:srgbClr val="AFAFAF"/>
    <a:srgbClr val="D7D7D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1902342" y="6202801"/>
            <a:ext cx="10160703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ВИКЛАДАЧ КУРСУ: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 Макарова Вікторія Вікторівна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"/>
            <a:ext cx="1589796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3377938" y="4831618"/>
            <a:ext cx="661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cap="all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Інтернет-технології</a:t>
            </a: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 в </a:t>
            </a:r>
            <a:r>
              <a:rPr lang="ru-RU" sz="2400" b="1" cap="all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управлінні</a:t>
            </a:r>
            <a:r>
              <a:rPr lang="ru-RU" sz="2400" b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cap="all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маркетингоМ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340" y="402373"/>
            <a:ext cx="9197008" cy="45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3727822"/>
              </p:ext>
            </p:extLst>
          </p:nvPr>
        </p:nvGraphicFramePr>
        <p:xfrm>
          <a:off x="177725" y="1353515"/>
          <a:ext cx="8666405" cy="2371937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9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3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i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</a:t>
                      </a:r>
                      <a:r>
                        <a:rPr lang="uk-UA" altLang="en-US" sz="2000" i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формуванні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необхідних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теоретичних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навичок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застосування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Інтернет-технологій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управлінні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маркетингом на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підприємстві</a:t>
                      </a:r>
                      <a:endParaRPr lang="ru-RU" sz="16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940" y="333901"/>
            <a:ext cx="3782994" cy="1390343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80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6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6322598"/>
              </p:ext>
            </p:extLst>
          </p:nvPr>
        </p:nvGraphicFramePr>
        <p:xfrm>
          <a:off x="199295" y="4400389"/>
          <a:ext cx="8666405" cy="218581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1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полягає у </a:t>
                      </a:r>
                      <a:r>
                        <a:rPr lang="uk-UA" alt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забезпеченні</a:t>
                      </a:r>
                      <a:r>
                        <a:rPr lang="uk-UA" altLang="en-US" sz="2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студентів</a:t>
                      </a:r>
                      <a:r>
                        <a:rPr lang="uk-UA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професійними знаннями та уміннями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застосовування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сучасних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Інтернет-технологій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збору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передачі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оброблення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зберігання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маркетингової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інформації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також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розробки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власних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Інтернет-ресурсів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" name="Group 7"/>
          <p:cNvGrpSpPr/>
          <p:nvPr/>
        </p:nvGrpSpPr>
        <p:grpSpPr>
          <a:xfrm>
            <a:off x="83940" y="3185892"/>
            <a:ext cx="4641085" cy="1390343"/>
            <a:chOff x="7856129" y="1513453"/>
            <a:chExt cx="3048006" cy="30480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131903" y="1814627"/>
              <a:ext cx="2496457" cy="209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Завдання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748" y="2707332"/>
            <a:ext cx="271905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0472" y="-100096"/>
            <a:ext cx="5214018" cy="1801844"/>
            <a:chOff x="7856128" y="1407973"/>
            <a:chExt cx="3048006" cy="37762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07255" y="1572062"/>
              <a:ext cx="2496457" cy="361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000" b="1" dirty="0" smtClean="0">
                  <a:solidFill>
                    <a:schemeClr val="accent1"/>
                  </a:solidFill>
                </a:rPr>
                <a:t>Вивчення </a:t>
              </a:r>
              <a:r>
                <a:rPr lang="uk-UA" altLang="en-US" sz="2000" b="1" dirty="0" err="1" smtClean="0">
                  <a:solidFill>
                    <a:schemeClr val="accent1"/>
                  </a:solidFill>
                </a:rPr>
                <a:t>дисциплни</a:t>
              </a:r>
              <a:r>
                <a:rPr lang="uk-UA" altLang="en-US" sz="2000" b="1" dirty="0" smtClean="0">
                  <a:solidFill>
                    <a:schemeClr val="accent1"/>
                  </a:solidFill>
                </a:rPr>
                <a:t> «</a:t>
              </a:r>
              <a:r>
                <a:rPr lang="ru-RU" sz="1400" b="1" cap="all" dirty="0" err="1">
                  <a:solidFill>
                    <a:schemeClr val="accent1"/>
                  </a:solidFill>
                  <a:latin typeface="Arial Black" panose="020B0A04020102020204" pitchFamily="34" charset="0"/>
                </a:rPr>
                <a:t>Інтернет-технології</a:t>
              </a:r>
              <a:r>
                <a:rPr lang="ru-RU" sz="1400" b="1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 в </a:t>
              </a:r>
              <a:r>
                <a:rPr lang="ru-RU" sz="1400" b="1" cap="all" dirty="0" err="1">
                  <a:solidFill>
                    <a:schemeClr val="accent1"/>
                  </a:solidFill>
                  <a:latin typeface="Arial Black" panose="020B0A04020102020204" pitchFamily="34" charset="0"/>
                </a:rPr>
                <a:t>управлінні</a:t>
              </a:r>
              <a:r>
                <a:rPr lang="ru-RU" sz="1400" b="1" cap="all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400" b="1" cap="all" dirty="0" err="1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маркетингОМ</a:t>
              </a:r>
              <a:r>
                <a:rPr lang="uk-UA" altLang="en-US" sz="2000" b="1" dirty="0" smtClean="0">
                  <a:solidFill>
                    <a:schemeClr val="accent1"/>
                  </a:solidFill>
                </a:rPr>
                <a:t>» дасть відповіді на такі питання як…</a:t>
              </a:r>
              <a:endParaRPr lang="en-US" altLang="en-US" sz="2400" b="1" dirty="0">
                <a:solidFill>
                  <a:schemeClr val="accent1"/>
                </a:solidFill>
              </a:endParaRPr>
            </a:p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113547" y="359593"/>
            <a:ext cx="4324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Які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соціальні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мережі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найбільш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адаптовані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просування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товарів</a:t>
            </a:r>
            <a:r>
              <a:rPr lang="ru-RU" b="1" dirty="0" smtClean="0">
                <a:solidFill>
                  <a:srgbClr val="FF0000"/>
                </a:solidFill>
              </a:rPr>
              <a:t> в та </a:t>
            </a:r>
            <a:r>
              <a:rPr lang="ru-RU" b="1" dirty="0" err="1" smtClean="0">
                <a:solidFill>
                  <a:srgbClr val="FF0000"/>
                </a:solidFill>
              </a:rPr>
              <a:t>послуг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241" y="1426014"/>
            <a:ext cx="4557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В чому необхідність </a:t>
            </a:r>
            <a:r>
              <a:rPr lang="en-US" b="1" dirty="0" smtClean="0">
                <a:solidFill>
                  <a:schemeClr val="accent1"/>
                </a:solidFill>
              </a:rPr>
              <a:t>SEO-</a:t>
            </a:r>
            <a:r>
              <a:rPr lang="uk-UA" b="1" dirty="0" smtClean="0">
                <a:solidFill>
                  <a:schemeClr val="accent1"/>
                </a:solidFill>
              </a:rPr>
              <a:t>просування сайту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728437" y="4065772"/>
            <a:ext cx="5229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</a:rPr>
              <a:t>Які </a:t>
            </a:r>
            <a:r>
              <a:rPr lang="ru-RU" b="1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b="1" dirty="0" smtClean="0">
                <a:solidFill>
                  <a:srgbClr val="00B050"/>
                </a:solidFill>
              </a:rPr>
              <a:t> продажу </a:t>
            </a:r>
            <a:r>
              <a:rPr lang="ru-RU" b="1" dirty="0" err="1">
                <a:solidFill>
                  <a:srgbClr val="00B050"/>
                </a:solidFill>
              </a:rPr>
              <a:t>товарів</a:t>
            </a:r>
            <a:r>
              <a:rPr lang="ru-RU" b="1" dirty="0">
                <a:solidFill>
                  <a:srgbClr val="00B050"/>
                </a:solidFill>
              </a:rPr>
              <a:t> через </a:t>
            </a:r>
            <a:r>
              <a:rPr lang="ru-RU" b="1" dirty="0" err="1">
                <a:solidFill>
                  <a:srgbClr val="00B050"/>
                </a:solidFill>
              </a:rPr>
              <a:t>Інтернет-аукціони</a:t>
            </a:r>
            <a:r>
              <a:rPr lang="uk-UA" sz="2000" b="1" dirty="0" smtClean="0">
                <a:solidFill>
                  <a:srgbClr val="00B050"/>
                </a:solidFill>
              </a:rPr>
              <a:t>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902" y="4088427"/>
            <a:ext cx="4554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Які основні тренди цифрового маркетингу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114" y="1778655"/>
            <a:ext cx="3608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D05ABF"/>
                </a:solidFill>
              </a:rPr>
              <a:t>В чому переваги </a:t>
            </a:r>
            <a:r>
              <a:rPr lang="en-US" b="1" dirty="0" smtClean="0">
                <a:solidFill>
                  <a:srgbClr val="D05ABF"/>
                </a:solidFill>
              </a:rPr>
              <a:t>SMM </a:t>
            </a:r>
            <a:r>
              <a:rPr lang="uk-UA" b="1" dirty="0" smtClean="0">
                <a:solidFill>
                  <a:srgbClr val="D05ABF"/>
                </a:solidFill>
              </a:rPr>
              <a:t>та як налаштувати </a:t>
            </a:r>
            <a:r>
              <a:rPr lang="uk-UA" b="1" dirty="0" err="1" smtClean="0">
                <a:solidFill>
                  <a:srgbClr val="D05ABF"/>
                </a:solidFill>
              </a:rPr>
              <a:t>таргетовану</a:t>
            </a:r>
            <a:r>
              <a:rPr lang="uk-UA" b="1" dirty="0" smtClean="0">
                <a:solidFill>
                  <a:srgbClr val="D05ABF"/>
                </a:solidFill>
              </a:rPr>
              <a:t> рекламу</a:t>
            </a:r>
            <a:r>
              <a:rPr lang="ru-RU" b="1" dirty="0" smtClean="0">
                <a:solidFill>
                  <a:srgbClr val="D05ABF"/>
                </a:solidFill>
              </a:rPr>
              <a:t>?</a:t>
            </a:r>
            <a:endParaRPr lang="ru-RU" b="1" dirty="0">
              <a:solidFill>
                <a:srgbClr val="D05AB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76" y="4859411"/>
            <a:ext cx="4876800" cy="1579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0966" y="4773658"/>
            <a:ext cx="3281056" cy="1309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1081" y="1875319"/>
            <a:ext cx="3626105" cy="18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8372" y="1971334"/>
            <a:ext cx="2935736" cy="1580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38387" y="333384"/>
            <a:ext cx="1971736" cy="10367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0045" y="2888240"/>
            <a:ext cx="1906179" cy="10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283154" y="1620699"/>
            <a:ext cx="1162193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/>
              <a:t>Тема 1. </a:t>
            </a:r>
            <a:r>
              <a:rPr lang="ru-RU" sz="3200" dirty="0" err="1"/>
              <a:t>Теоретичні</a:t>
            </a:r>
            <a:r>
              <a:rPr lang="ru-RU" sz="3200" dirty="0"/>
              <a:t> </a:t>
            </a:r>
            <a:r>
              <a:rPr lang="ru-RU" sz="3200" dirty="0" err="1"/>
              <a:t>основи</a:t>
            </a:r>
            <a:r>
              <a:rPr lang="ru-RU" sz="3200" dirty="0"/>
              <a:t>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dirty="0" err="1"/>
              <a:t>Інтернет-технологій</a:t>
            </a:r>
            <a:r>
              <a:rPr lang="ru-RU" sz="3200" dirty="0"/>
              <a:t> в </a:t>
            </a:r>
            <a:r>
              <a:rPr lang="ru-RU" sz="3200" dirty="0" err="1"/>
              <a:t>управлінні</a:t>
            </a:r>
            <a:r>
              <a:rPr lang="ru-RU" sz="3200" dirty="0"/>
              <a:t> маркетингом.</a:t>
            </a:r>
            <a:endParaRPr lang="en-US" sz="3200" dirty="0"/>
          </a:p>
          <a:p>
            <a:r>
              <a:rPr lang="ru-RU" sz="3200" b="1" dirty="0"/>
              <a:t>Тема 2. </a:t>
            </a:r>
            <a:r>
              <a:rPr lang="ru-RU" sz="3200" dirty="0" err="1"/>
              <a:t>Маркетингова</a:t>
            </a:r>
            <a:r>
              <a:rPr lang="ru-RU" sz="3200" dirty="0"/>
              <a:t> </a:t>
            </a:r>
            <a:r>
              <a:rPr lang="ru-RU" sz="3200" dirty="0" err="1"/>
              <a:t>інформація</a:t>
            </a:r>
            <a:r>
              <a:rPr lang="ru-RU" sz="3200" dirty="0"/>
              <a:t> в </a:t>
            </a:r>
            <a:r>
              <a:rPr lang="ru-RU" sz="3200" dirty="0" err="1"/>
              <a:t>мережі</a:t>
            </a:r>
            <a:r>
              <a:rPr lang="ru-RU" sz="3200" dirty="0"/>
              <a:t> </a:t>
            </a:r>
            <a:r>
              <a:rPr lang="ru-RU" sz="3200" dirty="0" err="1"/>
              <a:t>Інтернет</a:t>
            </a:r>
            <a:r>
              <a:rPr lang="ru-RU" sz="3200" dirty="0"/>
              <a:t>.</a:t>
            </a:r>
            <a:endParaRPr lang="en-US" sz="3200" dirty="0"/>
          </a:p>
          <a:p>
            <a:r>
              <a:rPr lang="ru-RU" sz="3200" b="1" dirty="0"/>
              <a:t>Тема 3. </a:t>
            </a:r>
            <a:r>
              <a:rPr lang="ru-RU" sz="3200" dirty="0" err="1"/>
              <a:t>Поняття</a:t>
            </a:r>
            <a:r>
              <a:rPr lang="ru-RU" sz="3200" dirty="0"/>
              <a:t> та </a:t>
            </a:r>
            <a:r>
              <a:rPr lang="ru-RU" sz="3200" dirty="0" err="1"/>
              <a:t>особливості</a:t>
            </a:r>
            <a:r>
              <a:rPr lang="ru-RU" sz="3200" dirty="0"/>
              <a:t> цифрового маркетингу.</a:t>
            </a:r>
            <a:endParaRPr lang="en-US" sz="3200" dirty="0"/>
          </a:p>
          <a:p>
            <a:r>
              <a:rPr lang="ru-RU" sz="3200" b="1" dirty="0"/>
              <a:t>Тема 4. </a:t>
            </a:r>
            <a:r>
              <a:rPr lang="ru-RU" sz="3200" dirty="0" err="1"/>
              <a:t>Інтернет-технології</a:t>
            </a:r>
            <a:r>
              <a:rPr lang="ru-RU" sz="3200" dirty="0"/>
              <a:t> в </a:t>
            </a:r>
            <a:r>
              <a:rPr lang="ru-RU" sz="3200" dirty="0" err="1"/>
              <a:t>управлінні</a:t>
            </a:r>
            <a:r>
              <a:rPr lang="ru-RU" sz="3200" dirty="0"/>
              <a:t> маркетингом.</a:t>
            </a:r>
            <a:endParaRPr lang="en-US" sz="3200" dirty="0"/>
          </a:p>
          <a:p>
            <a:r>
              <a:rPr lang="ru-RU" sz="3200" b="1" dirty="0"/>
              <a:t>Тема 5. </a:t>
            </a:r>
            <a:r>
              <a:rPr lang="ru-RU" sz="3200" dirty="0" err="1"/>
              <a:t>Особливості</a:t>
            </a:r>
            <a:r>
              <a:rPr lang="ru-RU" sz="3200" dirty="0"/>
              <a:t> </a:t>
            </a:r>
            <a:r>
              <a:rPr lang="ru-RU" sz="3200" dirty="0" err="1"/>
              <a:t>розроблення</a:t>
            </a:r>
            <a:r>
              <a:rPr lang="ru-RU" sz="3200" dirty="0"/>
              <a:t> </a:t>
            </a:r>
            <a:r>
              <a:rPr lang="ru-RU" sz="3200" dirty="0" err="1"/>
              <a:t>web-сайтів</a:t>
            </a:r>
            <a:r>
              <a:rPr lang="ru-RU" sz="3200" dirty="0"/>
              <a:t>. </a:t>
            </a:r>
            <a:endParaRPr lang="en-US" sz="3200" dirty="0"/>
          </a:p>
          <a:p>
            <a:r>
              <a:rPr lang="ru-RU" sz="3200" b="1" dirty="0"/>
              <a:t>Тема 6. </a:t>
            </a:r>
            <a:r>
              <a:rPr lang="ru-RU" sz="3200" dirty="0" err="1"/>
              <a:t>Методи</a:t>
            </a:r>
            <a:r>
              <a:rPr lang="ru-RU" sz="3200" dirty="0"/>
              <a:t> </a:t>
            </a:r>
            <a:r>
              <a:rPr lang="ru-RU" sz="3200" dirty="0" err="1"/>
              <a:t>застосування</a:t>
            </a:r>
            <a:r>
              <a:rPr lang="ru-RU" sz="3200" dirty="0"/>
              <a:t> </a:t>
            </a:r>
            <a:r>
              <a:rPr lang="ru-RU" sz="3200" dirty="0" err="1"/>
              <a:t>технології</a:t>
            </a:r>
            <a:r>
              <a:rPr lang="ru-RU" sz="3200" dirty="0"/>
              <a:t> </a:t>
            </a:r>
            <a:r>
              <a:rPr lang="ru-RU" sz="3200" dirty="0" err="1"/>
              <a:t>просування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 в </a:t>
            </a:r>
            <a:r>
              <a:rPr lang="ru-RU" sz="3200" dirty="0" err="1"/>
              <a:t>соціальних</a:t>
            </a:r>
            <a:r>
              <a:rPr lang="ru-RU" sz="3200" dirty="0"/>
              <a:t> мережах(SMO, SMМ).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32" y="-22093"/>
            <a:ext cx="6374438" cy="1366357"/>
            <a:chOff x="-1221802" y="-3446472"/>
            <a:chExt cx="4583723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221802" y="-3446472"/>
              <a:ext cx="4583723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30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дисципліни: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168" y="5037897"/>
            <a:ext cx="2381250" cy="18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298</TotalTime>
  <Words>193</Words>
  <Application>Microsoft Office PowerPoint</Application>
  <PresentationFormat>Произвольный</PresentationFormat>
  <Paragraphs>27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Larissa-Design</vt:lpstr>
      <vt:lpstr>Слайд 1</vt:lpstr>
      <vt:lpstr>Слайд 2</vt:lpstr>
      <vt:lpstr>Слайд 3</vt:lpstr>
      <vt:lpstr>Слайд 4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405</cp:revision>
  <dcterms:created xsi:type="dcterms:W3CDTF">2010-05-21T10:35:54Z</dcterms:created>
  <dcterms:modified xsi:type="dcterms:W3CDTF">2020-10-15T08:33:07Z</dcterms:modified>
</cp:coreProperties>
</file>