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-228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Вікторія Макарова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3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1654139" y="3429295"/>
            <a:ext cx="72535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altLang="de-DE" sz="3600" b="1" noProof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ІНТЕРНЕТ-ТЕХНОЛОГІЇ В ЛОГІСТИЦІ</a:t>
            </a:r>
            <a:endParaRPr lang="de-DE" altLang="de-DE" sz="3600" b="1" noProof="1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9484351"/>
              </p:ext>
            </p:extLst>
          </p:nvPr>
        </p:nvGraphicFramePr>
        <p:xfrm>
          <a:off x="288752" y="2653651"/>
          <a:ext cx="8666405" cy="221558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Вивчення </a:t>
                      </a:r>
                      <a:endParaRPr lang="uk-UA" altLang="en-US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студентів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необхідних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теоретичних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практичних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навичок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застосування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Інтернет-технологій</a:t>
                      </a: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uk-UA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логістиці</a:t>
                      </a:r>
                      <a:r>
                        <a:rPr lang="uk-UA" sz="28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. </a:t>
                      </a: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5932657"/>
              </p:ext>
            </p:extLst>
          </p:nvPr>
        </p:nvGraphicFramePr>
        <p:xfrm>
          <a:off x="288752" y="2653651"/>
          <a:ext cx="8666405" cy="512337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lvl="0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Завдання дисципліни: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навчити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студентів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застосовувати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сучасні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Інтернет-технології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збору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передачі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оброблення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зберігання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логістичної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інформації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, а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створювати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власні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Інтернет-ресурси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lvl="0"/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виявляти та формувати поняття «</a:t>
                      </a:r>
                      <a:r>
                        <a:rPr lang="uk-UA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інтернет-технології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логістиці»;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аналізувати ланки виробництва, де необхідно запроваджувати інформаційну підтримку виробничих процесів, з розробкою схеми потоків </a:t>
                      </a:r>
                      <a:r>
                        <a:rPr lang="uk-UA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інтернет-технології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логістиці;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здійснювати інформаційний контроль процесу матеріального-технічного постачання;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аналізувати сферу застосування сучасних </a:t>
                      </a:r>
                      <a:r>
                        <a:rPr lang="uk-UA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інтернет-технологій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логістиці;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узгоджувати за допомогою </a:t>
                      </a:r>
                      <a:r>
                        <a:rPr lang="uk-UA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інтернет-технологій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логістичну стратегію з маркетинговою та виробничою стратегіями організації;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здійснювати контроль та детальне управління </a:t>
                      </a:r>
                      <a:r>
                        <a:rPr lang="uk-UA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інтернет-технологіями</a:t>
                      </a:r>
                      <a:r>
                        <a:rPr lang="uk-UA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 в логістиці;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1. Інформація в системі сучасної логістики.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2: Концептуальні основи управління логістичною системою підприємства.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3: Основи побудови і організації 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</a:rPr>
              <a:t>інтернет-технології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в логістиці.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4. Побудова системи вхідних і вихідних інформаційних потоків служби логістики.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5: Основні задачі 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</a:rPr>
              <a:t>інтернет-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системи моніторингу ланцюгів постачань.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6: Програмні продукти, що використовуються в логістичних системах.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7. Інформаційно-аналітичні технології управління бізнес-процесами.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8: Інтегровані програмні продукти вітчизняних та зарубіжних виробників.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9: Інформаційна система підтримки прийняття рішень в логістиці.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10: Проблеми інтелектуалізації логістичних систем  та основні принципи їх створення.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Тема 11. 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</a:rPr>
              <a:t>Інтернет-технології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в логістиці та  підтримка взаємопов’язаних комплексів у логістичних системах управління.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8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233</TotalTime>
  <Words>296</Words>
  <Application>Microsoft Office PowerPoint</Application>
  <PresentationFormat>Произвольный</PresentationFormat>
  <Paragraphs>47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RePack by SPecialiST</cp:lastModifiedBy>
  <cp:revision>394</cp:revision>
  <dcterms:created xsi:type="dcterms:W3CDTF">2010-05-21T10:35:54Z</dcterms:created>
  <dcterms:modified xsi:type="dcterms:W3CDTF">2020-10-15T11:43:56Z</dcterms:modified>
</cp:coreProperties>
</file>