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FFFF"/>
    <a:srgbClr val="5F5F5F"/>
    <a:srgbClr val="99CCFF"/>
    <a:srgbClr val="EAEAEA"/>
    <a:srgbClr val="292929"/>
    <a:srgbClr val="AFAFAF"/>
    <a:srgbClr val="D7D7D7"/>
    <a:srgbClr val="E6E6E6"/>
    <a:srgbClr val="C8C8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93" d="100"/>
          <a:sy n="93" d="100"/>
        </p:scale>
        <p:origin x="-228" y="-3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15.10.2020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71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36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1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15.10.2020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15.10.2020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15.10.2020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15.10.2020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" t="351" r="1357" b="16292"/>
          <a:stretch/>
        </p:blipFill>
        <p:spPr>
          <a:xfrm>
            <a:off x="-11574" y="-11575"/>
            <a:ext cx="12205504" cy="687536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-1" y="4463697"/>
            <a:ext cx="12168091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Олена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Шумкова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к.е.н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., доцент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4492" y="2539647"/>
            <a:ext cx="12192583" cy="19240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1654139" y="3429295"/>
            <a:ext cx="72535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uk-UA" altLang="de-DE" sz="3600" b="1" noProof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Цінова політика</a:t>
            </a:r>
            <a:endParaRPr lang="de-DE" altLang="de-DE" sz="3600" b="1" noProof="1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533" y="139557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79768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2" t="31680" r="5865" b="14224"/>
          <a:stretch/>
        </p:blipFill>
        <p:spPr>
          <a:xfrm rot="16412260">
            <a:off x="8252208" y="2761270"/>
            <a:ext cx="5218352" cy="3144425"/>
          </a:xfrm>
          <a:prstGeom prst="rect">
            <a:avLst/>
          </a:prstGeom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endParaRPr lang="uk-UA" altLang="en-US" sz="2000" b="1" dirty="0" smtClean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Aft>
                  <a:spcPct val="20000"/>
                </a:spcAft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213" y="5256682"/>
            <a:ext cx="3930408" cy="1778018"/>
            <a:chOff x="7856129" y="1513453"/>
            <a:chExt cx="3048006" cy="30480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31903" y="1814627"/>
              <a:ext cx="2496457" cy="105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Мене цікавить…</a:t>
              </a:r>
              <a:endParaRPr lang="en-US" sz="28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32593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69484351"/>
              </p:ext>
            </p:extLst>
          </p:nvPr>
        </p:nvGraphicFramePr>
        <p:xfrm>
          <a:off x="288752" y="2653651"/>
          <a:ext cx="8666405" cy="2459420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altLang="en-US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Вивчення </a:t>
                      </a:r>
                      <a:endParaRPr lang="uk-UA" altLang="en-US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сформувати комплекс теоретичних знань та практичних навичок з питань розробки цінової політики та формування цін підприємства.</a:t>
                      </a:r>
                      <a:endParaRPr lang="ru-RU" sz="2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4" y="470829"/>
            <a:ext cx="3048006" cy="2749455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08352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65932657"/>
              </p:ext>
            </p:extLst>
          </p:nvPr>
        </p:nvGraphicFramePr>
        <p:xfrm>
          <a:off x="288752" y="2653651"/>
          <a:ext cx="8666405" cy="6275516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lvl="0"/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Завдання 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дисципліни: </a:t>
                      </a:r>
                    </a:p>
                    <a:p>
                      <a:pPr lvl="0"/>
                      <a:r>
                        <a:rPr lang="ru-RU" sz="1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дослідження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сутності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формування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цінової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політики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сучасній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економіці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lvl="0"/>
                      <a:r>
                        <a:rPr lang="ru-RU" sz="1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аналіз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факторів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впливу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формування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цінової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політики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підприємства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характеристика </a:t>
                      </a:r>
                      <a:r>
                        <a:rPr lang="ru-RU" sz="1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цінових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стратегій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концепцій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ціноутворення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системі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маркетингу;</a:t>
                      </a:r>
                    </a:p>
                    <a:p>
                      <a:pPr lvl="0"/>
                      <a:r>
                        <a:rPr lang="ru-RU" sz="1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дослідження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процесу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реалізації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цінової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політики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6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вміти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lvl="0"/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формувати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цінову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політику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підприємства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залежно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типів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ринків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lvl="0"/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проводити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моніторинг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цін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тарифів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lvl="0"/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приймати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управлінські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рішення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галузі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ціноутворення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підприємстві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lvl="0"/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визначати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типи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цінових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стратегій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їх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економічні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характеристики, </a:t>
                      </a:r>
                    </a:p>
                    <a:p>
                      <a:pPr lvl="0"/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визначати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цінову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еластичність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продукції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підприємства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lvl="0"/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проводити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розрахунок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цін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з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урахуванням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інфляційних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процесів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lvl="0"/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аналізувати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цінові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ризики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маркетингових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умовах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lvl="0"/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визначати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вплив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державного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регулювання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цін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економіку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підприємства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lvl="0"/>
                      <a:endParaRPr lang="ru-RU" sz="18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3" y="375681"/>
            <a:ext cx="3048006" cy="2749455"/>
            <a:chOff x="7856128" y="140797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>
                  <a:solidFill>
                    <a:srgbClr val="003366"/>
                  </a:solidFill>
                </a:rPr>
                <a:t>Детальніше</a:t>
              </a:r>
              <a:r>
                <a:rPr lang="uk-UA" altLang="en-US" sz="3200" b="1" dirty="0">
                  <a:solidFill>
                    <a:srgbClr val="003366"/>
                  </a:solidFill>
                </a:rPr>
                <a:t>…</a:t>
              </a:r>
              <a:endParaRPr lang="en-US" altLang="en-US" sz="3200" b="1" dirty="0">
                <a:solidFill>
                  <a:srgbClr val="003366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80143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2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-7938"/>
            <a:ext cx="12192001" cy="136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999" y="2348117"/>
            <a:ext cx="10882366" cy="465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alt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Тема 1.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Сутність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роль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цінової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політики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сучасній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економіці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Тема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2.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Формування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цінової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політики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Тема 3. Система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цін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та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їх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класифікація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Тема 4.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Фактори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та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методи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ціноутворення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Тема 5.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Загальна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характеристика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цінових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стратегій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Тема 6.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Маркетингове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дослідження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в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пpoцeci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реалізації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цінової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політики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Тема 7.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Взаємозв’язок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цін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інфляції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Тема 8.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Помилки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ризики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у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встановленні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ціни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Тема 9.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Правове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регулювання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ціноутворення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в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Україні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Сутність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роль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цінової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політики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в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сучасній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економіці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</a:p>
          <a:p>
            <a:pPr>
              <a:lnSpc>
                <a:spcPct val="90000"/>
              </a:lnSpc>
            </a:pPr>
            <a:endParaRPr lang="ru-RU" sz="2800" dirty="0" smtClean="0"/>
          </a:p>
          <a:p>
            <a:pPr>
              <a:lnSpc>
                <a:spcPct val="90000"/>
              </a:lnSpc>
            </a:pPr>
            <a:endParaRPr lang="ru-RU" sz="2800" dirty="0" smtClean="0"/>
          </a:p>
          <a:p>
            <a:pPr>
              <a:lnSpc>
                <a:spcPct val="90000"/>
              </a:lnSpc>
            </a:pPr>
            <a:r>
              <a:rPr lang="uk-UA" sz="2800" dirty="0" smtClean="0"/>
              <a:t> </a:t>
            </a:r>
            <a:endParaRPr lang="ru-RU" sz="2800" dirty="0" smtClean="0"/>
          </a:p>
          <a:p>
            <a:pPr>
              <a:lnSpc>
                <a:spcPct val="90000"/>
              </a:lnSpc>
            </a:pPr>
            <a:endParaRPr lang="ru-RU" sz="2800" dirty="0" smtClean="0"/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800" dirty="0" smtClean="0">
                <a:solidFill>
                  <a:srgbClr val="003366"/>
                </a:solidFill>
                <a:latin typeface="+mn-lt"/>
              </a:rPr>
              <a:t> </a:t>
            </a:r>
            <a:endParaRPr lang="en-US" altLang="en-US" sz="2800" dirty="0">
              <a:solidFill>
                <a:srgbClr val="003366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017" y="92756"/>
            <a:ext cx="3048006" cy="2171303"/>
            <a:chOff x="-1138784" y="-3298237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38784" y="-3298237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51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75924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232</TotalTime>
  <Words>277</Words>
  <Application>Microsoft Office PowerPoint</Application>
  <PresentationFormat>Произвольный</PresentationFormat>
  <Paragraphs>56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RePack by SPecialiST</cp:lastModifiedBy>
  <cp:revision>394</cp:revision>
  <dcterms:created xsi:type="dcterms:W3CDTF">2010-05-21T10:35:54Z</dcterms:created>
  <dcterms:modified xsi:type="dcterms:W3CDTF">2020-10-15T11:32:32Z</dcterms:modified>
</cp:coreProperties>
</file>