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4F6BE-241A-4CCB-BD28-0EC5B7EA2036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11A1A-6CBF-430A-95D1-41C829E106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120" y="685837"/>
            <a:ext cx="6807393" cy="343064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032" y="238543"/>
            <a:ext cx="8657327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43031" y="854994"/>
            <a:ext cx="8657327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351" r="1357" b="16292"/>
          <a:stretch/>
        </p:blipFill>
        <p:spPr>
          <a:xfrm>
            <a:off x="-8682" y="-11575"/>
            <a:ext cx="9155320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0" y="4463697"/>
            <a:ext cx="9127256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Наталія Макаренко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к.е.н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., доцент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18371" y="2539647"/>
            <a:ext cx="9145628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336555" y="3429296"/>
            <a:ext cx="57114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de-DE" sz="4400" b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Міжнародна логістика</a:t>
            </a:r>
            <a:endParaRPr lang="de-DE" altLang="de-DE" sz="4400" b="1" noProof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6480" y="139558"/>
            <a:ext cx="3179383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976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2" t="31680" r="5865" b="14224"/>
          <a:stretch/>
        </p:blipFill>
        <p:spPr>
          <a:xfrm rot="16412260">
            <a:off x="5537922" y="3154170"/>
            <a:ext cx="5218352" cy="2358626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91" y="-11111"/>
            <a:ext cx="914519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1627" y="1003301"/>
            <a:ext cx="9145631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2" name="Group 121"/>
          <p:cNvGrpSpPr>
            <a:grpSpLocks/>
          </p:cNvGrpSpPr>
          <p:nvPr/>
        </p:nvGrpSpPr>
        <p:grpSpPr bwMode="auto">
          <a:xfrm>
            <a:off x="526799" y="1707571"/>
            <a:ext cx="6239687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-12161" y="5256682"/>
            <a:ext cx="2948190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635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0428" y="139558"/>
            <a:ext cx="2019930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259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91" y="-11111"/>
            <a:ext cx="914519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1627" y="1003301"/>
            <a:ext cx="9145631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220220"/>
              </p:ext>
            </p:extLst>
          </p:nvPr>
        </p:nvGraphicFramePr>
        <p:xfrm>
          <a:off x="683567" y="2813213"/>
          <a:ext cx="6155435" cy="4355276"/>
        </p:xfrm>
        <a:graphic>
          <a:graphicData uri="http://schemas.openxmlformats.org/drawingml/2006/table">
            <a:tbl>
              <a:tblPr/>
              <a:tblGrid>
                <a:gridCol w="6155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5" marR="5799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uk-UA" alt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вивчення</a:t>
                      </a:r>
                      <a:endParaRPr kumimoji="0" lang="de-DE" altLang="de-DE" sz="1800" b="0" i="0" u="none" strike="noStrike" cap="none" normalizeH="0" baseline="0" noProof="1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95" marR="5799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altLang="en-US" sz="18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сформувати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комплекс </a:t>
                      </a: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теоретичних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знань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практичних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рекомендацій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галузі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логістичного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управління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методів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засобів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формування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логістичних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систем, транспортного </a:t>
                      </a: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забезпечення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міжнародного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бізнесу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тенденцій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розвитку</a:t>
                      </a: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</a:t>
                      </a:r>
                      <a:endParaRPr lang="en-US" sz="24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800" b="0" i="0" u="none" strike="noStrike" cap="none" normalizeH="0" baseline="0" noProof="1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995" marR="5799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57995" marR="5799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7093786" y="1750409"/>
            <a:ext cx="2044030" cy="4309881"/>
          </a:xfrm>
          <a:prstGeom prst="rect">
            <a:avLst/>
          </a:prstGeom>
        </p:spPr>
      </p:pic>
      <p:grpSp>
        <p:nvGrpSpPr>
          <p:cNvPr id="3" name="Group 7"/>
          <p:cNvGrpSpPr/>
          <p:nvPr/>
        </p:nvGrpSpPr>
        <p:grpSpPr>
          <a:xfrm>
            <a:off x="131495" y="470830"/>
            <a:ext cx="2286302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2" y="1814627"/>
              <a:ext cx="2496456" cy="1740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0428" y="139558"/>
            <a:ext cx="2019930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8352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91" y="-11111"/>
            <a:ext cx="914519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1627" y="1003301"/>
            <a:ext cx="9145631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579914"/>
              </p:ext>
            </p:extLst>
          </p:nvPr>
        </p:nvGraphicFramePr>
        <p:xfrm>
          <a:off x="216593" y="2653651"/>
          <a:ext cx="6500650" cy="5379404"/>
        </p:xfrm>
        <a:graphic>
          <a:graphicData uri="http://schemas.openxmlformats.org/drawingml/2006/table">
            <a:tbl>
              <a:tblPr/>
              <a:tblGrid>
                <a:gridCol w="650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5" marR="5799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7995" marR="5799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Вивчення дисципліни дозволить вам </a:t>
                      </a:r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сформувати</a:t>
                      </a: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7995" marR="5799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lvl="0"/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визначати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логістичні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функції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міжнародних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посередників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;</a:t>
                      </a:r>
                      <a:endParaRPr lang="en-US" sz="1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оцінювати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переваги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транснаціональних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компаній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міжнародному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бізнесі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;</a:t>
                      </a:r>
                      <a:endParaRPr lang="en-US" sz="1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самостійно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вибирати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оптимальний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рівень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обслуговування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логістичних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системах;</a:t>
                      </a:r>
                      <a:endParaRPr lang="en-US" sz="1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характеризувати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вплив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базисних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умов поставок на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організацію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транспортування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вантажів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;</a:t>
                      </a:r>
                      <a:endParaRPr lang="en-US" sz="1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здійснювати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оформлення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експедиторських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страхових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документів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;</a:t>
                      </a:r>
                      <a:endParaRPr lang="en-US" sz="1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впроваджувати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системні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заходи по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забезпеченню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безпеки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глобальних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логістичних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систем; </a:t>
                      </a:r>
                      <a:endParaRPr lang="en-US" sz="1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користуватися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можливостями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логістичних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інформаційних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систем для контролю та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захисту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логістичної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діяльності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en-US" sz="1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57995" marR="57995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7093786" y="1750409"/>
            <a:ext cx="2044030" cy="4309881"/>
          </a:xfrm>
          <a:prstGeom prst="rect">
            <a:avLst/>
          </a:prstGeom>
        </p:spPr>
      </p:pic>
      <p:grpSp>
        <p:nvGrpSpPr>
          <p:cNvPr id="3" name="Group 7"/>
          <p:cNvGrpSpPr/>
          <p:nvPr/>
        </p:nvGrpSpPr>
        <p:grpSpPr>
          <a:xfrm>
            <a:off x="131494" y="375682"/>
            <a:ext cx="2286302" cy="2749455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6" cy="1671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0428" y="139558"/>
            <a:ext cx="2019930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014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" y="-7938"/>
            <a:ext cx="9145191" cy="13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43031" y="1353516"/>
            <a:ext cx="8900969" cy="418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1627" y="1003301"/>
            <a:ext cx="9145631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366047" y="2348117"/>
            <a:ext cx="816283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Тема 1. Роль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логістичних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систем в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міжнародних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економічних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відносинах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Тема 2.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Особливості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побудови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міжнародних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логістичних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систем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транснаціональними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компаніями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Тема 3.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Транспортне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забезпечення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зовнішньоекономічних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зв’язків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Тема 4.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Правова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база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глобальних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логістичних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систем.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Тема 5.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Безпека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охорона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глобальних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ланцюгах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постачань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62271" y="92757"/>
            <a:ext cx="2286302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6" cy="220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0428" y="139558"/>
            <a:ext cx="2019930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5924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209</Words>
  <Application>Microsoft Office PowerPoint</Application>
  <PresentationFormat>Экран (4:3)</PresentationFormat>
  <Paragraphs>41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</cp:revision>
  <dcterms:modified xsi:type="dcterms:W3CDTF">2020-10-15T10:48:17Z</dcterms:modified>
</cp:coreProperties>
</file>