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93" d="100"/>
          <a:sy n="93" d="100"/>
        </p:scale>
        <p:origin x="-228" y="-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13.10.2020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13.10.2020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13.10.2020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13.10.2020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13.10.2020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Ірина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Онопрієнко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884152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МАРКЕТИНГ ТА УПРАВЛІННЯ СТВОРЕННЯМ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ДОДАНОЇ РЕГОНАЛЬНОЇ ВАРТОСТІ</a:t>
            </a:r>
            <a:endParaRPr lang="uk-UA" sz="3600" b="1" noProof="1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endParaRPr lang="de-DE" altLang="de-DE" sz="3600" b="1" noProof="1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32593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9484351"/>
              </p:ext>
            </p:extLst>
          </p:nvPr>
        </p:nvGraphicFramePr>
        <p:xfrm>
          <a:off x="288752" y="2653651"/>
          <a:ext cx="8666405" cy="2666684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 </a:t>
                      </a:r>
                      <a:endParaRPr lang="uk-UA" altLang="en-US" sz="2000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сформувати комплекс теоретичних знань з питань логістичних підходів до створення регіональної доданої власності як визначальної логістичної категорії у сфері регіонального управління.</a:t>
                      </a:r>
                      <a:endParaRPr lang="ru-RU" sz="1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0835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5932657"/>
              </p:ext>
            </p:extLst>
          </p:nvPr>
        </p:nvGraphicFramePr>
        <p:xfrm>
          <a:off x="288752" y="2653651"/>
          <a:ext cx="8666405" cy="3257996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Завдання дисципліни: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дослідження сутності та специфіки логістичних підходів;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аналіз створення регіональної доданої вартості;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виявлення напрямів розвитку логістичних підходів у процесі формування регіональної доданої вартості;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розроблення пропозицій щодо формування та удосконалення логістичних систем і механізмів їх функціонування.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8014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500027" y="1767875"/>
            <a:ext cx="10690386" cy="376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3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Тема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1.Теоретико-концептуальні основи логістики.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Тема 2. Регіональна логістика у системі управління збалансованим розвитком регіону.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Тема 3. Стратегічна спрямованість логістики забезпечення розвитку регіону.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Тема 4. Формування доданої вартості як економічної категорії у розвитку регіону.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Тема 5. Додана вартість та її роль в розвитку агропромислового комплексу країни.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Тема 6. Логістичний підхід до створення регіональної доданої вартості.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Тема 7. Особливості логістичних систем як об’єкта логістичного управління регіональним розвитком.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Тема 8. Прогнозування розвитку ринку логістичних послуг в Україні та регіонах.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Тема 9. Розвиток регіональних логістичних систем.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Тема 10.Агро-логістика: можливості та перспективи регіону.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800" dirty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7592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231</TotalTime>
  <Words>240</Words>
  <Application>Microsoft Office PowerPoint</Application>
  <PresentationFormat>Произвольный</PresentationFormat>
  <Paragraphs>43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RePack by SPecialiST</cp:lastModifiedBy>
  <cp:revision>393</cp:revision>
  <dcterms:created xsi:type="dcterms:W3CDTF">2010-05-21T10:35:54Z</dcterms:created>
  <dcterms:modified xsi:type="dcterms:W3CDTF">2020-10-13T09:56:34Z</dcterms:modified>
</cp:coreProperties>
</file>