
<file path=[Content_Types].xml><?xml version="1.0" encoding="utf-8"?>
<Types xmlns="http://schemas.openxmlformats.org/package/2006/content-types"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79" r:id="rId2"/>
    <p:sldId id="423" r:id="rId3"/>
    <p:sldId id="443" r:id="rId4"/>
  </p:sldIdLst>
  <p:sldSz cx="12190413" cy="6858000"/>
  <p:notesSz cx="6669088" cy="9926638"/>
  <p:custDataLst>
    <p:tags r:id="rId6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BF9A"/>
    <a:srgbClr val="FFFFFF"/>
    <a:srgbClr val="FF7C80"/>
    <a:srgbClr val="99CCFF"/>
    <a:srgbClr val="D05ABF"/>
    <a:srgbClr val="5F5F5F"/>
    <a:srgbClr val="FFFF66"/>
    <a:srgbClr val="EAEAEA"/>
    <a:srgbClr val="292929"/>
    <a:srgbClr val="AFA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81" d="100"/>
          <a:sy n="81" d="100"/>
        </p:scale>
        <p:origin x="-666" y="-34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15.10.2020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368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15.10.2020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BF9A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14"/>
          <p:cNvSpPr/>
          <p:nvPr/>
        </p:nvSpPr>
        <p:spPr bwMode="auto">
          <a:xfrm>
            <a:off x="1152065" y="5254525"/>
            <a:ext cx="10160703" cy="55786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4400" b="1" dirty="0" smtClean="0">
                <a:solidFill>
                  <a:srgbClr val="FF0000"/>
                </a:solidFill>
              </a:rPr>
              <a:t>ДІЛОВА ІНОЗЕМНА МОВА</a:t>
            </a:r>
            <a:endParaRPr lang="en-US" sz="4400" b="1" noProof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023" y="323443"/>
            <a:ext cx="7829431" cy="449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hteck 14"/>
          <p:cNvSpPr/>
          <p:nvPr/>
        </p:nvSpPr>
        <p:spPr bwMode="auto">
          <a:xfrm>
            <a:off x="1152065" y="6168925"/>
            <a:ext cx="10160703" cy="557868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ВИКЛАДАЧ КУРСУ: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 Макарова Вікторія Вікторівна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68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82779647"/>
              </p:ext>
            </p:extLst>
          </p:nvPr>
        </p:nvGraphicFramePr>
        <p:xfrm>
          <a:off x="177725" y="1353515"/>
          <a:ext cx="8666405" cy="209437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i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полягає в 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формуванні у студентів  необхідної  комунікативної спроможності  у  сферах  ділового  спілкування під час здійснення маркетингової діяльності в  усній  і  письмовій  формах,  а також вдосконалення вже набутих на попередньому етапі навчання загальних комунікативних компетенцій.</a:t>
                      </a:r>
                      <a:endParaRPr lang="ru-RU" sz="20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83940" y="333901"/>
            <a:ext cx="3782994" cy="1390343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800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aphicFrame>
        <p:nvGraphicFramePr>
          <p:cNvPr id="16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4844302"/>
              </p:ext>
            </p:extLst>
          </p:nvPr>
        </p:nvGraphicFramePr>
        <p:xfrm>
          <a:off x="199295" y="4400389"/>
          <a:ext cx="8666405" cy="2338215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7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1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1800" b="1" i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полягає у </a:t>
                      </a:r>
                      <a:r>
                        <a:rPr lang="uk-UA" sz="1800" i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набутті навичок володіння усним  монологічним  і діалогічним мовленням в межах тематики ділової англійської мови; опрацюванні новітньої автентичної інформації; складанні англійською мовою електронних листів, звітів, статей, есе, рекламних оголошень,  оглядів  на  веб-сайти  та службових документів</a:t>
                      </a:r>
                      <a:endParaRPr lang="ru-RU" sz="2000" i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1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1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Group 7"/>
          <p:cNvGrpSpPr/>
          <p:nvPr/>
        </p:nvGrpSpPr>
        <p:grpSpPr>
          <a:xfrm>
            <a:off x="83940" y="3185892"/>
            <a:ext cx="4641085" cy="1390343"/>
            <a:chOff x="7856129" y="1513453"/>
            <a:chExt cx="3048006" cy="3048006"/>
          </a:xfrm>
        </p:grpSpPr>
        <p:pic>
          <p:nvPicPr>
            <p:cNvPr id="14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131903" y="1814627"/>
              <a:ext cx="2496457" cy="2091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002060"/>
                  </a:solidFill>
                </a:rPr>
                <a:t>Завдання дисципліни: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151" y="1353516"/>
            <a:ext cx="2953664" cy="262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151" y="4277379"/>
            <a:ext cx="2955802" cy="240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352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85040" y="1031790"/>
            <a:ext cx="12077557" cy="582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400" b="1" dirty="0" smtClean="0">
                <a:solidFill>
                  <a:srgbClr val="FF0000"/>
                </a:solidFill>
              </a:rPr>
              <a:t>ТЕМА 1. </a:t>
            </a:r>
            <a:r>
              <a:rPr lang="uk-UA" sz="2400" dirty="0" smtClean="0"/>
              <a:t>Основи </a:t>
            </a:r>
            <a:r>
              <a:rPr lang="uk-UA" sz="2400" dirty="0"/>
              <a:t>маркетингової діяльності.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uk-UA" sz="2400" dirty="0" smtClean="0"/>
              <a:t>. </a:t>
            </a:r>
            <a:r>
              <a:rPr lang="uk-UA" sz="2400" dirty="0"/>
              <a:t>Маркетингові дослідження.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uk-UA" sz="2400" dirty="0" smtClean="0"/>
              <a:t>. </a:t>
            </a:r>
            <a:r>
              <a:rPr lang="uk-UA" sz="2400" dirty="0"/>
              <a:t>Сегментування, </a:t>
            </a:r>
            <a:r>
              <a:rPr lang="uk-UA" sz="2400" dirty="0" err="1"/>
              <a:t>таргетування</a:t>
            </a:r>
            <a:r>
              <a:rPr lang="uk-UA" sz="2400" dirty="0"/>
              <a:t> та позиціонування.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4</a:t>
            </a:r>
            <a:r>
              <a:rPr lang="uk-UA" sz="2400" dirty="0"/>
              <a:t>. </a:t>
            </a:r>
            <a:r>
              <a:rPr lang="en-US" sz="2400" dirty="0"/>
              <a:t>C</a:t>
            </a:r>
            <a:r>
              <a:rPr lang="uk-UA" sz="2400" dirty="0" err="1"/>
              <a:t>тратегії</a:t>
            </a:r>
            <a:r>
              <a:rPr lang="uk-UA" sz="2400" dirty="0"/>
              <a:t> підприємства.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uk-UA" sz="2400" dirty="0" smtClean="0"/>
              <a:t>. </a:t>
            </a:r>
            <a:r>
              <a:rPr lang="uk-UA" sz="2400" dirty="0"/>
              <a:t>Ціна та особливості маркетингового ціноутворення.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6</a:t>
            </a:r>
            <a:r>
              <a:rPr lang="uk-UA" sz="2400" dirty="0" smtClean="0"/>
              <a:t>. </a:t>
            </a:r>
            <a:r>
              <a:rPr lang="uk-UA" sz="2400" dirty="0"/>
              <a:t>Маркетингові канали розподілу.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7</a:t>
            </a:r>
            <a:r>
              <a:rPr lang="uk-UA" sz="2400" dirty="0" smtClean="0"/>
              <a:t>. </a:t>
            </a:r>
            <a:r>
              <a:rPr lang="uk-UA" sz="2400" dirty="0"/>
              <a:t>Логістика. Транспортування та складування в ланцюзі поставок.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8</a:t>
            </a:r>
            <a:r>
              <a:rPr lang="uk-UA" sz="2400" dirty="0" smtClean="0"/>
              <a:t>. </a:t>
            </a:r>
            <a:r>
              <a:rPr lang="uk-UA" sz="2400" dirty="0"/>
              <a:t>Маркетинг відносин.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9</a:t>
            </a:r>
            <a:r>
              <a:rPr lang="uk-UA" sz="2400" dirty="0" smtClean="0"/>
              <a:t>. </a:t>
            </a:r>
            <a:r>
              <a:rPr lang="uk-UA" sz="2400" dirty="0"/>
              <a:t>Ділова розмова по телефону.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uk-UA" sz="2400" dirty="0" smtClean="0"/>
              <a:t>. </a:t>
            </a:r>
            <a:r>
              <a:rPr lang="uk-UA" sz="2400" dirty="0"/>
              <a:t>Ділові зустрічі.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uk-UA" sz="2400" dirty="0" smtClean="0"/>
              <a:t>.  </a:t>
            </a:r>
            <a:r>
              <a:rPr lang="uk-UA" sz="2400" dirty="0"/>
              <a:t>Ділові презентації.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uk-UA" sz="2400" dirty="0" smtClean="0"/>
              <a:t>. </a:t>
            </a:r>
            <a:r>
              <a:rPr lang="uk-UA" sz="2400" dirty="0"/>
              <a:t>Як знайти роботу?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3</a:t>
            </a:r>
            <a:r>
              <a:rPr lang="uk-UA" sz="2400" dirty="0" smtClean="0"/>
              <a:t>. </a:t>
            </a:r>
            <a:r>
              <a:rPr lang="uk-UA" sz="2400" dirty="0"/>
              <a:t>Маркетингові комунікації.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4</a:t>
            </a:r>
            <a:r>
              <a:rPr lang="uk-UA" sz="2400" dirty="0" smtClean="0"/>
              <a:t>.  </a:t>
            </a:r>
            <a:r>
              <a:rPr lang="uk-UA" sz="2400" dirty="0"/>
              <a:t>Реклама і просування товарів. </a:t>
            </a:r>
            <a:endParaRPr lang="ru-RU" sz="2400" dirty="0"/>
          </a:p>
          <a:p>
            <a:r>
              <a:rPr lang="uk-UA" sz="2400" b="1" dirty="0">
                <a:solidFill>
                  <a:srgbClr val="FF0000"/>
                </a:solidFill>
              </a:rPr>
              <a:t>ТЕМА </a:t>
            </a:r>
            <a:r>
              <a:rPr lang="uk-UA" sz="2400" b="1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5</a:t>
            </a:r>
            <a:r>
              <a:rPr lang="uk-UA" sz="2400" dirty="0" smtClean="0"/>
              <a:t>.  </a:t>
            </a:r>
            <a:r>
              <a:rPr lang="uk-UA" sz="2400" dirty="0" err="1"/>
              <a:t>Інтернет-маркетинг</a:t>
            </a:r>
            <a:r>
              <a:rPr lang="uk-UA" sz="2400" dirty="0"/>
              <a:t>.</a:t>
            </a: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-117232" y="-22093"/>
            <a:ext cx="6374438" cy="1366357"/>
            <a:chOff x="-1221802" y="-3446472"/>
            <a:chExt cx="4583723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221802" y="-3446472"/>
              <a:ext cx="4583723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304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дисципліни: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6796" y="3918828"/>
            <a:ext cx="2819340" cy="275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8311" y="1490296"/>
            <a:ext cx="32956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924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</TotalTime>
  <Words>221</Words>
  <Application>Microsoft Office PowerPoint</Application>
  <PresentationFormat>Произвольный</PresentationFormat>
  <Paragraphs>28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Larissa-Design</vt:lpstr>
      <vt:lpstr>Слайд 1</vt:lpstr>
      <vt:lpstr>Слайд 2</vt:lpstr>
      <vt:lpstr>Слайд 3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RePack by SPecialiST</cp:lastModifiedBy>
  <cp:revision>405</cp:revision>
  <dcterms:created xsi:type="dcterms:W3CDTF">2010-05-21T10:35:54Z</dcterms:created>
  <dcterms:modified xsi:type="dcterms:W3CDTF">2020-10-15T07:15:21Z</dcterms:modified>
</cp:coreProperties>
</file>