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228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Ксенія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Блюмська-Данько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4641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de-DE" sz="3600" b="1" noProof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БРЕНД-МЕНЕДЖМЕНТ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3489644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</a:t>
                      </a:r>
                      <a:endParaRPr lang="uk-UA" altLang="en-US" sz="200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принципів і технологій формування брендів, розуміння ролі і призначення брендів у комерційній та некомерційній діяльності, формування у майбутніх фахівців соціально-відповідальної та професійно-компетентної культури управління активами торгової марки, а також формування системи знань і практичних навичок у студентів, що дозволяють розробити і оцінити ефективність бренду будь-якої організації. </a:t>
                      </a:r>
                      <a:endParaRPr lang="ru-RU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481857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Завдання дисципліни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здобути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концептуальні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методологічні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сильних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брендів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дослідити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брендингом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комерційній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некомерційній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сфері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lvl="0"/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ознайомитися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новими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технологіями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брендингу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практичної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діяльністю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бренд-менеджера.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результаті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навчальної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дисципліни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студент повинен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знати: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теоретичні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засади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ідентифікації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бренду;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сутність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фірмового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стилю та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особливості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складових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особливості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брендованої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упаковки;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– засади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бренд-комунікації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соціальних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мережах;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особливості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образу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постійного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комуніканта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для бренду.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1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Тема 1</a:t>
            </a:r>
            <a:r>
              <a:rPr lang="uk-UA" alt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поняття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бренд-менеджменту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Тема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Історія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розвитку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становлення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брендингу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Тема 3.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Індивідуальність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бренду 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Тема 4.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Позиціонування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бренду 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Тема 5.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Архітектура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брендів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Тема 6.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Розробка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марочної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стратегії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Тема 7.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Концепції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стратегії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управління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брендами.</a:t>
            </a:r>
            <a:endParaRPr lang="ru-RU" sz="180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smtClean="0">
                <a:solidFill>
                  <a:schemeClr val="accent1">
                    <a:lumMod val="50000"/>
                  </a:schemeClr>
                </a:solidFill>
              </a:rPr>
              <a:t>Тема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8.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Цінність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бренду 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маркетинговій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підприємства</a:t>
            </a:r>
            <a:r>
              <a:rPr lang="ru-RU" sz="2800" dirty="0" smtClean="0"/>
              <a:t>. </a:t>
            </a:r>
          </a:p>
          <a:p>
            <a:r>
              <a:rPr lang="uk-UA" sz="2800" b="1" dirty="0" smtClean="0"/>
              <a:t> </a:t>
            </a:r>
            <a:endParaRPr lang="ru-RU" sz="2800" dirty="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 smtClean="0">
                <a:solidFill>
                  <a:srgbClr val="003366"/>
                </a:solidFill>
                <a:latin typeface="+mn-lt"/>
              </a:rPr>
              <a:t> </a:t>
            </a: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</TotalTime>
  <Words>253</Words>
  <Application>Microsoft Office PowerPoint</Application>
  <PresentationFormat>Произвольный</PresentationFormat>
  <Paragraphs>47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395</cp:revision>
  <dcterms:created xsi:type="dcterms:W3CDTF">2010-05-21T10:35:54Z</dcterms:created>
  <dcterms:modified xsi:type="dcterms:W3CDTF">2020-10-15T08:30:29Z</dcterms:modified>
</cp:coreProperties>
</file>